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9"/>
  </p:notesMasterIdLst>
  <p:sldIdLst>
    <p:sldId id="284" r:id="rId5"/>
    <p:sldId id="266" r:id="rId6"/>
    <p:sldId id="257" r:id="rId7"/>
    <p:sldId id="258" r:id="rId8"/>
    <p:sldId id="259" r:id="rId9"/>
    <p:sldId id="267" r:id="rId10"/>
    <p:sldId id="260" r:id="rId11"/>
    <p:sldId id="261" r:id="rId12"/>
    <p:sldId id="262" r:id="rId13"/>
    <p:sldId id="263" r:id="rId14"/>
    <p:sldId id="264" r:id="rId15"/>
    <p:sldId id="268" r:id="rId16"/>
    <p:sldId id="283" r:id="rId17"/>
    <p:sldId id="279" r:id="rId18"/>
  </p:sldIdLst>
  <p:sldSz cx="12192000" cy="6858000"/>
  <p:notesSz cx="6858000" cy="9144000"/>
  <p:embeddedFontLst>
    <p:embeddedFont>
      <p:font typeface="Modern Love" panose="04090805081005020601" pitchFamily="82" charset="0"/>
      <p:regular r:id="rId20"/>
    </p:embeddedFont>
    <p:embeddedFont>
      <p:font typeface="Roboto" panose="02000000000000000000"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iyPVBhPb7xbnr9bOD+X79srevFl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E240"/>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E985F8-871A-45BF-AEAA-E5671DBDB8D2}" v="19" dt="2024-08-27T10:35:50.3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4"/>
  </p:normalViewPr>
  <p:slideViewPr>
    <p:cSldViewPr snapToGrid="0">
      <p:cViewPr varScale="1">
        <p:scale>
          <a:sx n="103" d="100"/>
          <a:sy n="103" d="100"/>
        </p:scale>
        <p:origin x="68" y="4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customschemas.google.com/relationships/presentationmetadata" Target="metadata"/><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S::annam@miljoagentene.no::51120aca-a0d7-42d3-9776-be2bb32d19d8" providerId="AD" clId="Web-{80BDD985-19C0-B25E-15E2-442394C8650D}"/>
    <pc:docChg chg="modSld">
      <pc:chgData name="Annam Chaudhry" userId="S::annam@miljoagentene.no::51120aca-a0d7-42d3-9776-be2bb32d19d8" providerId="AD" clId="Web-{80BDD985-19C0-B25E-15E2-442394C8650D}" dt="2023-08-31T13:39:16.044" v="7" actId="14100"/>
      <pc:docMkLst>
        <pc:docMk/>
      </pc:docMkLst>
      <pc:sldChg chg="modSp">
        <pc:chgData name="Annam Chaudhry" userId="S::annam@miljoagentene.no::51120aca-a0d7-42d3-9776-be2bb32d19d8" providerId="AD" clId="Web-{80BDD985-19C0-B25E-15E2-442394C8650D}" dt="2023-08-31T13:39:16.044" v="7" actId="14100"/>
        <pc:sldMkLst>
          <pc:docMk/>
          <pc:sldMk cId="0" sldId="265"/>
        </pc:sldMkLst>
        <pc:spChg chg="mod">
          <ac:chgData name="Annam Chaudhry" userId="S::annam@miljoagentene.no::51120aca-a0d7-42d3-9776-be2bb32d19d8" providerId="AD" clId="Web-{80BDD985-19C0-B25E-15E2-442394C8650D}" dt="2023-08-31T13:39:16.044" v="7" actId="14100"/>
          <ac:spMkLst>
            <pc:docMk/>
            <pc:sldMk cId="0" sldId="265"/>
            <ac:spMk id="159" creationId="{00000000-0000-0000-0000-000000000000}"/>
          </ac:spMkLst>
        </pc:spChg>
      </pc:sldChg>
    </pc:docChg>
  </pc:docChgLst>
  <pc:docChgLst>
    <pc:chgData name="Annam Chaudhry" userId="51120aca-a0d7-42d3-9776-be2bb32d19d8" providerId="ADAL" clId="{FEE985F8-871A-45BF-AEAA-E5671DBDB8D2}"/>
    <pc:docChg chg="undo custSel addSld delSld modSld sldOrd">
      <pc:chgData name="Annam Chaudhry" userId="51120aca-a0d7-42d3-9776-be2bb32d19d8" providerId="ADAL" clId="{FEE985F8-871A-45BF-AEAA-E5671DBDB8D2}" dt="2024-08-27T10:36:49.356" v="73" actId="478"/>
      <pc:docMkLst>
        <pc:docMk/>
      </pc:docMkLst>
      <pc:sldChg chg="del">
        <pc:chgData name="Annam Chaudhry" userId="51120aca-a0d7-42d3-9776-be2bb32d19d8" providerId="ADAL" clId="{FEE985F8-871A-45BF-AEAA-E5671DBDB8D2}" dt="2024-07-02T10:32:24.986" v="5" actId="47"/>
        <pc:sldMkLst>
          <pc:docMk/>
          <pc:sldMk cId="0" sldId="256"/>
        </pc:sldMkLst>
      </pc:sldChg>
      <pc:sldChg chg="addSp modSp mod">
        <pc:chgData name="Annam Chaudhry" userId="51120aca-a0d7-42d3-9776-be2bb32d19d8" providerId="ADAL" clId="{FEE985F8-871A-45BF-AEAA-E5671DBDB8D2}" dt="2024-07-02T10:34:44.354" v="31" actId="1076"/>
        <pc:sldMkLst>
          <pc:docMk/>
          <pc:sldMk cId="0" sldId="257"/>
        </pc:sldMkLst>
        <pc:picChg chg="add mod">
          <ac:chgData name="Annam Chaudhry" userId="51120aca-a0d7-42d3-9776-be2bb32d19d8" providerId="ADAL" clId="{FEE985F8-871A-45BF-AEAA-E5671DBDB8D2}" dt="2024-07-02T10:34:44.354" v="31" actId="1076"/>
          <ac:picMkLst>
            <pc:docMk/>
            <pc:sldMk cId="0" sldId="257"/>
            <ac:picMk id="2" creationId="{4044E97F-5CB7-1D01-3CAB-39FBFC2D4145}"/>
          </ac:picMkLst>
        </pc:picChg>
      </pc:sldChg>
      <pc:sldChg chg="addSp modSp mod">
        <pc:chgData name="Annam Chaudhry" userId="51120aca-a0d7-42d3-9776-be2bb32d19d8" providerId="ADAL" clId="{FEE985F8-871A-45BF-AEAA-E5671DBDB8D2}" dt="2024-07-02T10:34:54.209" v="33" actId="1076"/>
        <pc:sldMkLst>
          <pc:docMk/>
          <pc:sldMk cId="0" sldId="258"/>
        </pc:sldMkLst>
        <pc:picChg chg="add mod">
          <ac:chgData name="Annam Chaudhry" userId="51120aca-a0d7-42d3-9776-be2bb32d19d8" providerId="ADAL" clId="{FEE985F8-871A-45BF-AEAA-E5671DBDB8D2}" dt="2024-07-02T10:34:54.209" v="33" actId="1076"/>
          <ac:picMkLst>
            <pc:docMk/>
            <pc:sldMk cId="0" sldId="258"/>
            <ac:picMk id="2" creationId="{97EC9F53-719E-FB35-1800-43654B0ECA72}"/>
          </ac:picMkLst>
        </pc:picChg>
      </pc:sldChg>
      <pc:sldChg chg="addSp modSp mod">
        <pc:chgData name="Annam Chaudhry" userId="51120aca-a0d7-42d3-9776-be2bb32d19d8" providerId="ADAL" clId="{FEE985F8-871A-45BF-AEAA-E5671DBDB8D2}" dt="2024-07-02T10:35:05.317" v="35" actId="14100"/>
        <pc:sldMkLst>
          <pc:docMk/>
          <pc:sldMk cId="0" sldId="259"/>
        </pc:sldMkLst>
        <pc:picChg chg="add mod">
          <ac:chgData name="Annam Chaudhry" userId="51120aca-a0d7-42d3-9776-be2bb32d19d8" providerId="ADAL" clId="{FEE985F8-871A-45BF-AEAA-E5671DBDB8D2}" dt="2024-07-02T10:35:05.317" v="35" actId="14100"/>
          <ac:picMkLst>
            <pc:docMk/>
            <pc:sldMk cId="0" sldId="259"/>
            <ac:picMk id="2" creationId="{9BFA4AAB-4FBA-0F0D-73DA-2C9C024735AD}"/>
          </ac:picMkLst>
        </pc:picChg>
      </pc:sldChg>
      <pc:sldChg chg="addSp modSp mod">
        <pc:chgData name="Annam Chaudhry" userId="51120aca-a0d7-42d3-9776-be2bb32d19d8" providerId="ADAL" clId="{FEE985F8-871A-45BF-AEAA-E5671DBDB8D2}" dt="2024-07-02T10:35:21.280" v="38" actId="1076"/>
        <pc:sldMkLst>
          <pc:docMk/>
          <pc:sldMk cId="0" sldId="260"/>
        </pc:sldMkLst>
        <pc:picChg chg="add mod">
          <ac:chgData name="Annam Chaudhry" userId="51120aca-a0d7-42d3-9776-be2bb32d19d8" providerId="ADAL" clId="{FEE985F8-871A-45BF-AEAA-E5671DBDB8D2}" dt="2024-07-02T10:35:21.280" v="38" actId="1076"/>
          <ac:picMkLst>
            <pc:docMk/>
            <pc:sldMk cId="0" sldId="260"/>
            <ac:picMk id="2" creationId="{61BA5C49-38E5-43B8-651D-BAC97B6D617C}"/>
          </ac:picMkLst>
        </pc:picChg>
      </pc:sldChg>
      <pc:sldChg chg="addSp modSp">
        <pc:chgData name="Annam Chaudhry" userId="51120aca-a0d7-42d3-9776-be2bb32d19d8" providerId="ADAL" clId="{FEE985F8-871A-45BF-AEAA-E5671DBDB8D2}" dt="2024-07-02T10:35:23.973" v="39"/>
        <pc:sldMkLst>
          <pc:docMk/>
          <pc:sldMk cId="0" sldId="261"/>
        </pc:sldMkLst>
        <pc:picChg chg="add mod">
          <ac:chgData name="Annam Chaudhry" userId="51120aca-a0d7-42d3-9776-be2bb32d19d8" providerId="ADAL" clId="{FEE985F8-871A-45BF-AEAA-E5671DBDB8D2}" dt="2024-07-02T10:35:23.973" v="39"/>
          <ac:picMkLst>
            <pc:docMk/>
            <pc:sldMk cId="0" sldId="261"/>
            <ac:picMk id="2" creationId="{045DF871-F083-2B22-A78F-359F83049628}"/>
          </ac:picMkLst>
        </pc:picChg>
      </pc:sldChg>
      <pc:sldChg chg="addSp modSp">
        <pc:chgData name="Annam Chaudhry" userId="51120aca-a0d7-42d3-9776-be2bb32d19d8" providerId="ADAL" clId="{FEE985F8-871A-45BF-AEAA-E5671DBDB8D2}" dt="2024-07-02T10:35:27.674" v="40"/>
        <pc:sldMkLst>
          <pc:docMk/>
          <pc:sldMk cId="0" sldId="262"/>
        </pc:sldMkLst>
        <pc:picChg chg="add mod">
          <ac:chgData name="Annam Chaudhry" userId="51120aca-a0d7-42d3-9776-be2bb32d19d8" providerId="ADAL" clId="{FEE985F8-871A-45BF-AEAA-E5671DBDB8D2}" dt="2024-07-02T10:35:27.674" v="40"/>
          <ac:picMkLst>
            <pc:docMk/>
            <pc:sldMk cId="0" sldId="262"/>
            <ac:picMk id="2" creationId="{BE2D6316-E3B9-49B9-A389-904076176D7C}"/>
          </ac:picMkLst>
        </pc:picChg>
      </pc:sldChg>
      <pc:sldChg chg="addSp modSp">
        <pc:chgData name="Annam Chaudhry" userId="51120aca-a0d7-42d3-9776-be2bb32d19d8" providerId="ADAL" clId="{FEE985F8-871A-45BF-AEAA-E5671DBDB8D2}" dt="2024-07-02T10:35:32.666" v="41"/>
        <pc:sldMkLst>
          <pc:docMk/>
          <pc:sldMk cId="0" sldId="263"/>
        </pc:sldMkLst>
        <pc:picChg chg="add mod">
          <ac:chgData name="Annam Chaudhry" userId="51120aca-a0d7-42d3-9776-be2bb32d19d8" providerId="ADAL" clId="{FEE985F8-871A-45BF-AEAA-E5671DBDB8D2}" dt="2024-07-02T10:35:32.666" v="41"/>
          <ac:picMkLst>
            <pc:docMk/>
            <pc:sldMk cId="0" sldId="263"/>
            <ac:picMk id="2" creationId="{1A9BC995-FF10-DFA1-F94E-7CDC13CC07C8}"/>
          </ac:picMkLst>
        </pc:picChg>
      </pc:sldChg>
      <pc:sldChg chg="addSp modSp">
        <pc:chgData name="Annam Chaudhry" userId="51120aca-a0d7-42d3-9776-be2bb32d19d8" providerId="ADAL" clId="{FEE985F8-871A-45BF-AEAA-E5671DBDB8D2}" dt="2024-07-02T10:35:35.977" v="42"/>
        <pc:sldMkLst>
          <pc:docMk/>
          <pc:sldMk cId="0" sldId="264"/>
        </pc:sldMkLst>
        <pc:picChg chg="add mod">
          <ac:chgData name="Annam Chaudhry" userId="51120aca-a0d7-42d3-9776-be2bb32d19d8" providerId="ADAL" clId="{FEE985F8-871A-45BF-AEAA-E5671DBDB8D2}" dt="2024-07-02T10:35:35.977" v="42"/>
          <ac:picMkLst>
            <pc:docMk/>
            <pc:sldMk cId="0" sldId="264"/>
            <ac:picMk id="2" creationId="{0A62AAC5-DE18-B9A8-6065-EB60E09CFC96}"/>
          </ac:picMkLst>
        </pc:picChg>
      </pc:sldChg>
      <pc:sldChg chg="delSp del mod">
        <pc:chgData name="Annam Chaudhry" userId="51120aca-a0d7-42d3-9776-be2bb32d19d8" providerId="ADAL" clId="{FEE985F8-871A-45BF-AEAA-E5671DBDB8D2}" dt="2024-07-02T10:36:06.190" v="45" actId="47"/>
        <pc:sldMkLst>
          <pc:docMk/>
          <pc:sldMk cId="0" sldId="265"/>
        </pc:sldMkLst>
        <pc:picChg chg="del">
          <ac:chgData name="Annam Chaudhry" userId="51120aca-a0d7-42d3-9776-be2bb32d19d8" providerId="ADAL" clId="{FEE985F8-871A-45BF-AEAA-E5671DBDB8D2}" dt="2024-07-02T10:35:41.372" v="43" actId="478"/>
          <ac:picMkLst>
            <pc:docMk/>
            <pc:sldMk cId="0" sldId="265"/>
            <ac:picMk id="158" creationId="{00000000-0000-0000-0000-000000000000}"/>
          </ac:picMkLst>
        </pc:picChg>
      </pc:sldChg>
      <pc:sldChg chg="addSp modSp mod">
        <pc:chgData name="Annam Chaudhry" userId="51120aca-a0d7-42d3-9776-be2bb32d19d8" providerId="ADAL" clId="{FEE985F8-871A-45BF-AEAA-E5671DBDB8D2}" dt="2024-07-02T10:34:27.731" v="27" actId="1076"/>
        <pc:sldMkLst>
          <pc:docMk/>
          <pc:sldMk cId="1404246031" sldId="266"/>
        </pc:sldMkLst>
        <pc:picChg chg="add mod">
          <ac:chgData name="Annam Chaudhry" userId="51120aca-a0d7-42d3-9776-be2bb32d19d8" providerId="ADAL" clId="{FEE985F8-871A-45BF-AEAA-E5671DBDB8D2}" dt="2024-07-02T10:34:27.731" v="27" actId="1076"/>
          <ac:picMkLst>
            <pc:docMk/>
            <pc:sldMk cId="1404246031" sldId="266"/>
            <ac:picMk id="2" creationId="{87897A5C-BDC6-4ECF-2E4F-F29699DC188D}"/>
          </ac:picMkLst>
        </pc:picChg>
      </pc:sldChg>
      <pc:sldChg chg="addSp modSp">
        <pc:chgData name="Annam Chaudhry" userId="51120aca-a0d7-42d3-9776-be2bb32d19d8" providerId="ADAL" clId="{FEE985F8-871A-45BF-AEAA-E5671DBDB8D2}" dt="2024-07-02T10:35:12.052" v="36"/>
        <pc:sldMkLst>
          <pc:docMk/>
          <pc:sldMk cId="2806904383" sldId="267"/>
        </pc:sldMkLst>
        <pc:picChg chg="add mod">
          <ac:chgData name="Annam Chaudhry" userId="51120aca-a0d7-42d3-9776-be2bb32d19d8" providerId="ADAL" clId="{FEE985F8-871A-45BF-AEAA-E5671DBDB8D2}" dt="2024-07-02T10:35:12.052" v="36"/>
          <ac:picMkLst>
            <pc:docMk/>
            <pc:sldMk cId="2806904383" sldId="267"/>
            <ac:picMk id="2" creationId="{80828055-F0E7-5BF0-1A98-C1112DD6145E}"/>
          </ac:picMkLst>
        </pc:picChg>
      </pc:sldChg>
      <pc:sldChg chg="addSp modSp ord">
        <pc:chgData name="Annam Chaudhry" userId="51120aca-a0d7-42d3-9776-be2bb32d19d8" providerId="ADAL" clId="{FEE985F8-871A-45BF-AEAA-E5671DBDB8D2}" dt="2024-07-02T10:36:41.122" v="49"/>
        <pc:sldMkLst>
          <pc:docMk/>
          <pc:sldMk cId="3021065920" sldId="268"/>
        </pc:sldMkLst>
        <pc:picChg chg="add mod">
          <ac:chgData name="Annam Chaudhry" userId="51120aca-a0d7-42d3-9776-be2bb32d19d8" providerId="ADAL" clId="{FEE985F8-871A-45BF-AEAA-E5671DBDB8D2}" dt="2024-07-02T10:36:41.122" v="49"/>
          <ac:picMkLst>
            <pc:docMk/>
            <pc:sldMk cId="3021065920" sldId="268"/>
            <ac:picMk id="2" creationId="{4E1165D8-896C-960C-AD45-BA160303D0DB}"/>
          </ac:picMkLst>
        </pc:picChg>
      </pc:sldChg>
      <pc:sldChg chg="new del ord">
        <pc:chgData name="Annam Chaudhry" userId="51120aca-a0d7-42d3-9776-be2bb32d19d8" providerId="ADAL" clId="{FEE985F8-871A-45BF-AEAA-E5671DBDB8D2}" dt="2024-07-02T10:32:22.524" v="4" actId="47"/>
        <pc:sldMkLst>
          <pc:docMk/>
          <pc:sldMk cId="1691901668" sldId="269"/>
        </pc:sldMkLst>
      </pc:sldChg>
      <pc:sldChg chg="add setBg">
        <pc:chgData name="Annam Chaudhry" userId="51120aca-a0d7-42d3-9776-be2bb32d19d8" providerId="ADAL" clId="{FEE985F8-871A-45BF-AEAA-E5671DBDB8D2}" dt="2024-07-02T10:36:26.928" v="46"/>
        <pc:sldMkLst>
          <pc:docMk/>
          <pc:sldMk cId="0" sldId="279"/>
        </pc:sldMkLst>
      </pc:sldChg>
      <pc:sldChg chg="modSp add del mod setBg">
        <pc:chgData name="Annam Chaudhry" userId="51120aca-a0d7-42d3-9776-be2bb32d19d8" providerId="ADAL" clId="{FEE985F8-871A-45BF-AEAA-E5671DBDB8D2}" dt="2024-08-27T10:35:25.382" v="56" actId="47"/>
        <pc:sldMkLst>
          <pc:docMk/>
          <pc:sldMk cId="1250581200" sldId="280"/>
        </pc:sldMkLst>
        <pc:picChg chg="mod">
          <ac:chgData name="Annam Chaudhry" userId="51120aca-a0d7-42d3-9776-be2bb32d19d8" providerId="ADAL" clId="{FEE985F8-871A-45BF-AEAA-E5671DBDB8D2}" dt="2024-07-02T10:33:40.115" v="18" actId="1076"/>
          <ac:picMkLst>
            <pc:docMk/>
            <pc:sldMk cId="1250581200" sldId="280"/>
            <ac:picMk id="30" creationId="{6C1A0155-FDB6-C1B8-918E-97C8D5C7C4A1}"/>
          </ac:picMkLst>
        </pc:picChg>
        <pc:picChg chg="mod">
          <ac:chgData name="Annam Chaudhry" userId="51120aca-a0d7-42d3-9776-be2bb32d19d8" providerId="ADAL" clId="{FEE985F8-871A-45BF-AEAA-E5671DBDB8D2}" dt="2024-07-02T10:34:08.519" v="25" actId="1076"/>
          <ac:picMkLst>
            <pc:docMk/>
            <pc:sldMk cId="1250581200" sldId="280"/>
            <ac:picMk id="31" creationId="{1E526FD1-AC36-4115-7838-E95EF95E9AD5}"/>
          </ac:picMkLst>
        </pc:picChg>
        <pc:cxnChg chg="mod">
          <ac:chgData name="Annam Chaudhry" userId="51120aca-a0d7-42d3-9776-be2bb32d19d8" providerId="ADAL" clId="{FEE985F8-871A-45BF-AEAA-E5671DBDB8D2}" dt="2024-07-02T10:32:34.066" v="6" actId="1076"/>
          <ac:cxnSpMkLst>
            <pc:docMk/>
            <pc:sldMk cId="1250581200" sldId="280"/>
            <ac:cxnSpMk id="8" creationId="{7AB24DD8-89E9-2FCB-81CC-4D9E21A5F345}"/>
          </ac:cxnSpMkLst>
        </pc:cxnChg>
        <pc:cxnChg chg="mod">
          <ac:chgData name="Annam Chaudhry" userId="51120aca-a0d7-42d3-9776-be2bb32d19d8" providerId="ADAL" clId="{FEE985F8-871A-45BF-AEAA-E5671DBDB8D2}" dt="2024-07-02T10:34:04.987" v="24" actId="14100"/>
          <ac:cxnSpMkLst>
            <pc:docMk/>
            <pc:sldMk cId="1250581200" sldId="280"/>
            <ac:cxnSpMk id="10" creationId="{05416593-FF99-6E83-3602-F0A25B599025}"/>
          </ac:cxnSpMkLst>
        </pc:cxnChg>
        <pc:cxnChg chg="mod">
          <ac:chgData name="Annam Chaudhry" userId="51120aca-a0d7-42d3-9776-be2bb32d19d8" providerId="ADAL" clId="{FEE985F8-871A-45BF-AEAA-E5671DBDB8D2}" dt="2024-07-02T10:34:00.081" v="23" actId="14100"/>
          <ac:cxnSpMkLst>
            <pc:docMk/>
            <pc:sldMk cId="1250581200" sldId="280"/>
            <ac:cxnSpMk id="12" creationId="{6A7101BF-E95A-2085-9087-22DEF68551A8}"/>
          </ac:cxnSpMkLst>
        </pc:cxnChg>
        <pc:cxnChg chg="mod">
          <ac:chgData name="Annam Chaudhry" userId="51120aca-a0d7-42d3-9776-be2bb32d19d8" providerId="ADAL" clId="{FEE985F8-871A-45BF-AEAA-E5671DBDB8D2}" dt="2024-07-02T10:33:57.257" v="22" actId="14100"/>
          <ac:cxnSpMkLst>
            <pc:docMk/>
            <pc:sldMk cId="1250581200" sldId="280"/>
            <ac:cxnSpMk id="14" creationId="{A8EEDF3A-B618-28E4-84EB-609B42DFD034}"/>
          </ac:cxnSpMkLst>
        </pc:cxnChg>
        <pc:cxnChg chg="mod">
          <ac:chgData name="Annam Chaudhry" userId="51120aca-a0d7-42d3-9776-be2bb32d19d8" providerId="ADAL" clId="{FEE985F8-871A-45BF-AEAA-E5671DBDB8D2}" dt="2024-07-02T10:33:02.507" v="14" actId="14100"/>
          <ac:cxnSpMkLst>
            <pc:docMk/>
            <pc:sldMk cId="1250581200" sldId="280"/>
            <ac:cxnSpMk id="16" creationId="{9000D15B-49FB-26C6-6875-E04A9E1FC1B0}"/>
          </ac:cxnSpMkLst>
        </pc:cxnChg>
        <pc:cxnChg chg="mod">
          <ac:chgData name="Annam Chaudhry" userId="51120aca-a0d7-42d3-9776-be2bb32d19d8" providerId="ADAL" clId="{FEE985F8-871A-45BF-AEAA-E5671DBDB8D2}" dt="2024-07-02T10:32:56.452" v="12" actId="14100"/>
          <ac:cxnSpMkLst>
            <pc:docMk/>
            <pc:sldMk cId="1250581200" sldId="280"/>
            <ac:cxnSpMk id="18" creationId="{0EE472F3-1E49-2B7E-E345-B1284D5626F0}"/>
          </ac:cxnSpMkLst>
        </pc:cxnChg>
      </pc:sldChg>
      <pc:sldChg chg="new del">
        <pc:chgData name="Annam Chaudhry" userId="51120aca-a0d7-42d3-9776-be2bb32d19d8" providerId="ADAL" clId="{FEE985F8-871A-45BF-AEAA-E5671DBDB8D2}" dt="2024-07-04T11:26:43.137" v="52" actId="47"/>
        <pc:sldMkLst>
          <pc:docMk/>
          <pc:sldMk cId="3504705975" sldId="281"/>
        </pc:sldMkLst>
      </pc:sldChg>
      <pc:sldChg chg="add del">
        <pc:chgData name="Annam Chaudhry" userId="51120aca-a0d7-42d3-9776-be2bb32d19d8" providerId="ADAL" clId="{FEE985F8-871A-45BF-AEAA-E5671DBDB8D2}" dt="2024-07-04T11:46:38.433" v="54" actId="47"/>
        <pc:sldMkLst>
          <pc:docMk/>
          <pc:sldMk cId="2048251152" sldId="282"/>
        </pc:sldMkLst>
      </pc:sldChg>
      <pc:sldChg chg="add">
        <pc:chgData name="Annam Chaudhry" userId="51120aca-a0d7-42d3-9776-be2bb32d19d8" providerId="ADAL" clId="{FEE985F8-871A-45BF-AEAA-E5671DBDB8D2}" dt="2024-07-04T11:46:36.409" v="53"/>
        <pc:sldMkLst>
          <pc:docMk/>
          <pc:sldMk cId="2127175451" sldId="283"/>
        </pc:sldMkLst>
      </pc:sldChg>
      <pc:sldChg chg="addSp delSp modSp add mod setBg modNotes">
        <pc:chgData name="Annam Chaudhry" userId="51120aca-a0d7-42d3-9776-be2bb32d19d8" providerId="ADAL" clId="{FEE985F8-871A-45BF-AEAA-E5671DBDB8D2}" dt="2024-08-27T10:36:49.356" v="73" actId="478"/>
        <pc:sldMkLst>
          <pc:docMk/>
          <pc:sldMk cId="1472530908" sldId="284"/>
        </pc:sldMkLst>
        <pc:cxnChg chg="add mod ord">
          <ac:chgData name="Annam Chaudhry" userId="51120aca-a0d7-42d3-9776-be2bb32d19d8" providerId="ADAL" clId="{FEE985F8-871A-45BF-AEAA-E5671DBDB8D2}" dt="2024-08-27T10:36:12.552" v="63" actId="166"/>
          <ac:cxnSpMkLst>
            <pc:docMk/>
            <pc:sldMk cId="1472530908" sldId="284"/>
            <ac:cxnSpMk id="2" creationId="{FE3435C4-AD1C-A437-2B70-9F0C0547163D}"/>
          </ac:cxnSpMkLst>
        </pc:cxnChg>
        <pc:cxnChg chg="add del">
          <ac:chgData name="Annam Chaudhry" userId="51120aca-a0d7-42d3-9776-be2bb32d19d8" providerId="ADAL" clId="{FEE985F8-871A-45BF-AEAA-E5671DBDB8D2}" dt="2024-08-27T10:36:46.997" v="70" actId="478"/>
          <ac:cxnSpMkLst>
            <pc:docMk/>
            <pc:sldMk cId="1472530908" sldId="284"/>
            <ac:cxnSpMk id="8" creationId="{7AB24DD8-89E9-2FCB-81CC-4D9E21A5F345}"/>
          </ac:cxnSpMkLst>
        </pc:cxnChg>
        <pc:cxnChg chg="add del">
          <ac:chgData name="Annam Chaudhry" userId="51120aca-a0d7-42d3-9776-be2bb32d19d8" providerId="ADAL" clId="{FEE985F8-871A-45BF-AEAA-E5671DBDB8D2}" dt="2024-08-27T10:36:48.154" v="71" actId="478"/>
          <ac:cxnSpMkLst>
            <pc:docMk/>
            <pc:sldMk cId="1472530908" sldId="284"/>
            <ac:cxnSpMk id="10" creationId="{05416593-FF99-6E83-3602-F0A25B599025}"/>
          </ac:cxnSpMkLst>
        </pc:cxnChg>
        <pc:cxnChg chg="mod">
          <ac:chgData name="Annam Chaudhry" userId="51120aca-a0d7-42d3-9776-be2bb32d19d8" providerId="ADAL" clId="{FEE985F8-871A-45BF-AEAA-E5671DBDB8D2}" dt="2024-08-27T10:35:43.479" v="58" actId="692"/>
          <ac:cxnSpMkLst>
            <pc:docMk/>
            <pc:sldMk cId="1472530908" sldId="284"/>
            <ac:cxnSpMk id="12" creationId="{6A7101BF-E95A-2085-9087-22DEF68551A8}"/>
          </ac:cxnSpMkLst>
        </pc:cxnChg>
        <pc:cxnChg chg="add del">
          <ac:chgData name="Annam Chaudhry" userId="51120aca-a0d7-42d3-9776-be2bb32d19d8" providerId="ADAL" clId="{FEE985F8-871A-45BF-AEAA-E5671DBDB8D2}" dt="2024-08-27T10:36:49.356" v="73" actId="478"/>
          <ac:cxnSpMkLst>
            <pc:docMk/>
            <pc:sldMk cId="1472530908" sldId="284"/>
            <ac:cxnSpMk id="14" creationId="{A8EEDF3A-B618-28E4-84EB-609B42DFD034}"/>
          </ac:cxnSpMkLst>
        </pc:cxnChg>
        <pc:cxnChg chg="add del">
          <ac:chgData name="Annam Chaudhry" userId="51120aca-a0d7-42d3-9776-be2bb32d19d8" providerId="ADAL" clId="{FEE985F8-871A-45BF-AEAA-E5671DBDB8D2}" dt="2024-08-27T10:36:48.786" v="72" actId="478"/>
          <ac:cxnSpMkLst>
            <pc:docMk/>
            <pc:sldMk cId="1472530908" sldId="284"/>
            <ac:cxnSpMk id="16" creationId="{9000D15B-49FB-26C6-6875-E04A9E1FC1B0}"/>
          </ac:cxnSpMkLst>
        </pc:cxnChg>
        <pc:cxnChg chg="add del">
          <ac:chgData name="Annam Chaudhry" userId="51120aca-a0d7-42d3-9776-be2bb32d19d8" providerId="ADAL" clId="{FEE985F8-871A-45BF-AEAA-E5671DBDB8D2}" dt="2024-08-27T10:36:46.682" v="69" actId="478"/>
          <ac:cxnSpMkLst>
            <pc:docMk/>
            <pc:sldMk cId="1472530908" sldId="284"/>
            <ac:cxnSpMk id="18" creationId="{0EE472F3-1E49-2B7E-E345-B1284D5626F0}"/>
          </ac:cxnSpMkLst>
        </pc:cxnChg>
      </pc:sldChg>
      <pc:sldMasterChg chg="delSldLayout">
        <pc:chgData name="Annam Chaudhry" userId="51120aca-a0d7-42d3-9776-be2bb32d19d8" providerId="ADAL" clId="{FEE985F8-871A-45BF-AEAA-E5671DBDB8D2}" dt="2024-07-02T10:32:24.986" v="5" actId="47"/>
        <pc:sldMasterMkLst>
          <pc:docMk/>
          <pc:sldMasterMk cId="0" sldId="2147483648"/>
        </pc:sldMasterMkLst>
        <pc:sldLayoutChg chg="del">
          <pc:chgData name="Annam Chaudhry" userId="51120aca-a0d7-42d3-9776-be2bb32d19d8" providerId="ADAL" clId="{FEE985F8-871A-45BF-AEAA-E5671DBDB8D2}" dt="2024-07-02T10:32:24.986" v="5" actId="47"/>
          <pc:sldLayoutMkLst>
            <pc:docMk/>
            <pc:sldMasterMk cId="0" sldId="2147483648"/>
            <pc:sldLayoutMk cId="0" sldId="214748364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 og vær er to forskjellige ting, men det handler om det samme. Det høres kanskje litt rart ut, men for å forstå det kan vi tenke på tid. Vær er akkurat nå. Det er det du ser, det du kjenner og det du opplever når du er ute. Noen ganger er det fint vær, andre ganger ikke så fint vær.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 er hvordan været er over lang tid. For eksempel er vi vant til at været er varmere og mer behagelig når det er sommer. Om vinteren er vi vant til at det er kaldere.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 forteller oss litt om hva slags klær det er lurt å ha, og hvordan husene våre bør bygges. I Norge trenger vi masse varme klær til vinteren, noe de ikke må ha i for eksempel Brasil. Husene våre bygges også slik at de skal holde godt på varmen. De fleste husene i Norge bygges av tre, og får et isolerende lag inni veggene. Akkurat slik vi bruker ullundertøy om vinteren. I Hellas er de fleste husene bygget av stein. Det holder ikke like godt på varmen, og hjelper til med å kjøle ned husene når de varme somrene kommer.</a:t>
            </a: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mennesker bruker klær for å holde oss varme. Vi liker ikke å fryse. Når det blir kaldere i lufta, tar vi på oss mere klær. Når det er sommer og varmt vær har vi ikke så lyst til å ha på oss for mye klær. Da blir det for varmt. Vi føler nesten at vi koker. Vi vil helst ha lette og luftige klær.</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Akkurat slik vil jordkloden også ha det. Den vil ikke fryse, og den vil ikke ha det for varmt. Jordkloden har ikke klær, men den har noe som virker på samme måte. Jorden har en atmosfære, og den virker akkurat som klærne våre. Den får jordkloden til å holde seg varm. Det er veldig kaldt ute i verdensrommet, og det hadde ikke vært noe liv på jordkloden hvis den ikke hadde hatt en atmosfære.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Dette kalles for drivhuseffekten. Du kan kjenne at temperaturen er varmere inne i et drivhus enn utenfor. Det helt motsatte av et kjølerom.</a:t>
            </a: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CO</a:t>
            </a:r>
            <a:r>
              <a:rPr lang="no-NO" baseline="-25000">
                <a:solidFill>
                  <a:srgbClr val="45818E"/>
                </a:solidFill>
              </a:rPr>
              <a:t>2</a:t>
            </a:r>
            <a:r>
              <a:rPr lang="no-NO">
                <a:solidFill>
                  <a:srgbClr val="45818E"/>
                </a:solidFill>
              </a:rPr>
              <a:t> er en gass vi ikke kan se. Vi hører mye om den, og det er ikke alltid vi hører fine ting. Mange voksne snakker om denne gassen, og det er ikke så rart.</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Karbondioksid, som er det egentlige navnet til denne gassen, brukes til ganske mye. Du finner den i mange brannslukningsapparat, den lager boblene i brusen, og trærne og plantene trenger den for å vokse seg store og grønne. Den finnes naturlig i lufta.</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CO</a:t>
            </a:r>
            <a:r>
              <a:rPr lang="no-NO" baseline="-25000">
                <a:solidFill>
                  <a:srgbClr val="45818E"/>
                </a:solidFill>
              </a:rPr>
              <a:t>2</a:t>
            </a:r>
            <a:r>
              <a:rPr lang="no-NO">
                <a:solidFill>
                  <a:srgbClr val="45818E"/>
                </a:solidFill>
              </a:rPr>
              <a:t> er en av gassene som får atmosfæren til jordkloden til å virke slik den gjør. Men nå holder skumle ting på å skje. Det kommer for mye CO</a:t>
            </a:r>
            <a:r>
              <a:rPr lang="no-NO" baseline="-25000">
                <a:solidFill>
                  <a:srgbClr val="45818E"/>
                </a:solidFill>
              </a:rPr>
              <a:t>2</a:t>
            </a:r>
            <a:r>
              <a:rPr lang="no-NO">
                <a:solidFill>
                  <a:srgbClr val="45818E"/>
                </a:solidFill>
              </a:rPr>
              <a:t> til atmosfæren. Hver gang vi brenner noe, i en fabrikk eller på et bål, slipper vi ut masse CO</a:t>
            </a:r>
            <a:r>
              <a:rPr lang="no-NO" baseline="-25000">
                <a:solidFill>
                  <a:srgbClr val="45818E"/>
                </a:solidFill>
              </a:rPr>
              <a:t>2</a:t>
            </a:r>
            <a:r>
              <a:rPr lang="no-NO">
                <a:solidFill>
                  <a:srgbClr val="45818E"/>
                </a:solidFill>
              </a:rPr>
              <a:t> i lufta. Olje, kull og gass er de verste tingene vi kan brenne, De slipper ut masse CO</a:t>
            </a:r>
            <a:r>
              <a:rPr lang="no-NO" baseline="-25000">
                <a:solidFill>
                  <a:srgbClr val="45818E"/>
                </a:solidFill>
              </a:rPr>
              <a:t>2</a:t>
            </a:r>
            <a:r>
              <a:rPr lang="no-NO">
                <a:solidFill>
                  <a:srgbClr val="45818E"/>
                </a:solidFill>
              </a:rPr>
              <a: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Du kan sammenligne det med deg selv i vinterklær om sommeren. Det hadde blitt altfor varmt å gå rundt i ullundertøy, vinterdress og lue. Slik føler jordkloden det nå. Jo mere CO</a:t>
            </a:r>
            <a:r>
              <a:rPr lang="no-NO" baseline="-25000">
                <a:solidFill>
                  <a:srgbClr val="45818E"/>
                </a:solidFill>
              </a:rPr>
              <a:t>2</a:t>
            </a:r>
            <a:r>
              <a:rPr lang="no-NO">
                <a:solidFill>
                  <a:srgbClr val="45818E"/>
                </a:solidFill>
              </a:rPr>
              <a:t> som kommer i atmosfæren, jo flere klær tar jordkloden på seg.</a:t>
            </a:r>
            <a:endParaRPr/>
          </a:p>
        </p:txBody>
      </p:sp>
      <p:sp>
        <p:nvSpPr>
          <p:cNvPr id="102" name="Google Shape;10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kaller det klimaendring når naturen begynner å oppføre seg annerledes. Skulle for eksempel snøen slutte å komme om vintrene i Norge, kan vi trygt si at det har vært en klimaendring. Det kan vi også si dersom det skulle begynne å regne mye og vokse gress og planter i hele Saharaørkenen.</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Skulle det bli regn og 12℃ en dag det var meldt sol og 22℃, har ikke dette noe med klima å gjøre. Været er stadig i endring, og det er ikke unormalt at været er annerledes enn det meteorologene sier. Det er først når været oppfører seg annerledes enn det normalt bør gjøre over tid, at vi kan bruke ordet klimaendring.</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kan derfor se etter ting som endrer seg i naturen for å finne ut om det har vært en klimaendring. Nye planter og dyr, annerledes oppførsel på trekkfugler, mer eller mindre vann enn normalt.</a:t>
            </a:r>
            <a:endParaRPr/>
          </a:p>
        </p:txBody>
      </p:sp>
      <p:sp>
        <p:nvSpPr>
          <p:cNvPr id="113" name="Google Shape;11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Temperaturen vil gå opp. Mange tenker sikkert at det blir deilig med varmere vær her i Norge. Men det er ikke bare det som vil skje. Isen på polene vil smelte mer, havet vil stige, og dette skaper mer regn mange steder. Andre steder vil det bli mere tørke.i</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Naturen får det rett og slett vanskelig. Og når naturen får det vanskelig, får vi det vanskelig. Det vil ikke være like enkelt å dyrke mat. Mye regn og tørke vil gjøre det vanskelig. Der det dyrkes åkre i verden i dag kan det hende de regner vekk eller tørker ut. Det kan rett og slett bli en matkrise over hele verden.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Planter og dyr vil kanskje ikke rekke å bli vant til det nye været, og mange vil derfor forsvinne.</a:t>
            </a:r>
            <a:endParaRPr/>
          </a:p>
        </p:txBody>
      </p:sp>
      <p:sp>
        <p:nvSpPr>
          <p:cNvPr id="119" name="Google Shape;11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Jordkloden har endret klimaet i lang tid, og dette er naturlig. Vulkanutbrudd har gjort dette mange ganger. Naturen har alltid klart å reparere seg selv.</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Tenk på en gang du var forkjølet. Du fikk vondt i kroppen, ble litt slappere, og ble litt mindre glad? Du kunne sikkert kjenne hvordan kroppen sakte men sikkert fikk deg frisk igjen? Slik gjør naturen det også. Etter en naturkatastrofe, som for eksempel oversvømmelse, vil naturen etter litt tid ha klart å reparere seg selv.</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Skulle det dukke opp et par ekstra sykdommer samtidig som forkjølelsen vil det fort bli vanskeligere for kroppen å fikse seg selv, og den vil trenge mye hjelp. Medisiner og sykehus må hjelpe til, og det kan ta lengre tid å bli helt frisk.</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dette vi mennesker gjør med verden nå. Vi har for mange fabrikker, vi slipper ut for mye eksos, vi hogger ned for mye skog. Det blir for mye for naturen å reparere selv. Det er ikke en naturlig klimaendring lengre.</a:t>
            </a:r>
            <a:endParaRPr/>
          </a:p>
        </p:txBody>
      </p:sp>
      <p:sp>
        <p:nvSpPr>
          <p:cNvPr id="125" name="Google Shape;12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FN er en organisasjon med mange land fra hele verden. For å forstå bedre hva en organisasjon er kan du tenke på det som en klubb. I denne klubben har de bestemt seg for noen regler som skal hjelpe naturen. Disse reglene kalles for FNs bærekraftsmål. En av de viktige reglene de har er regel 13. Denne regelen sier at vi skal stoppe klimaendringene. Vi skal med andre ord passe på at naturen og været ikke forandrer seg.</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Grunnen til at de vil ha denne regelen er fordi FN ser at noe er i ferd med å skje med klimaet og naturen, og det skjer over hele verden. Noe annet de ser er at de som lever i fattige land får det verst.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FN snakker med de som bestemmer i de ulike landene rundt om i verden. De har mange møter hvor de snakker om, og bestemmer, hvordan alle kan hjelpe hverandre med å få dette til. Det er ikke noe et land klarer alene. FN sier også at vi har dårlig tid. De sier at vi ikke har tid til flere lange møter. Vi må gjøre noe nå!</a:t>
            </a:r>
            <a:endParaRPr/>
          </a:p>
        </p:txBody>
      </p:sp>
      <p:sp>
        <p:nvSpPr>
          <p:cNvPr id="132" name="Google Shape;13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Norge gjør mye bra for å hjelpe naturen og klimaet. Vi gir mange penger til mennesker som er med på å redde regnskogene. Vi gir mye penger til andre land for å hjelpe de med å beskytte seg mot klimaforandringer og utvikle de til å satse på klimavennlige løsninger. Men er det nok?</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Norge bruker altfor mye. Faktisk så mye at hvis alle menneskene i verden hadde brukt like mye, måtte vi hatt mer enn 3 jordkloder for å ha nok. Og det går jo ikke, vi har bare en jordklode…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Norge henter mye olje og gass fra plattformer ute i havet. Vi bruker ikke så mye av dette selv, men vi selger det til andre land som bruker det. Når olje og gass brukes slippes det ut veldig mye CO2, og det er ikke bra. Selv om Norge ikke er det landet som bruker oljen og gassen, er det vi som henter den opp fra under havet. Vi burde la den ligge der.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Veldig mange mennesker liker ikke Norge fordi vi henter opp mye olje og gass fra havet. Det er fordi det forurenser så mye. Men det er ikke så lett å slutte med det. Veldig mange trenger oljen og gassen, og det er veldig mange mennesker som arbeider med det. Hvis vi hadde sluttet med det med en gang, hadde veldig mange mennesker mistet jobben sin.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Norge har ikke en god plan for hvordan de skal løse dette. Men en ting er sikkert, vi klarer det ikke alene. Mesteparten</a:t>
            </a:r>
            <a:r>
              <a:rPr lang="no-NO" sz="1050">
                <a:solidFill>
                  <a:srgbClr val="45818E"/>
                </a:solidFill>
                <a:highlight>
                  <a:srgbClr val="FFFFFF"/>
                </a:highlight>
                <a:latin typeface="Roboto"/>
                <a:ea typeface="Roboto"/>
                <a:cs typeface="Roboto"/>
                <a:sym typeface="Roboto"/>
              </a:rPr>
              <a:t> av all energi i verden kommer fra olje, kull og gass. </a:t>
            </a:r>
            <a:r>
              <a:rPr lang="no-NO">
                <a:solidFill>
                  <a:srgbClr val="45818E"/>
                </a:solidFill>
              </a:rPr>
              <a:t>De landene som bruker dette må begynne å bruke noe annet. Da kan Norge slutte å lage mer av det. Norge burde stoppe først, da har ikke de andre landene noe valg. De må finne noe annet som lager energi. Slik kan land jobbe sammen for å klare det.</a:t>
            </a:r>
            <a:endParaRPr/>
          </a:p>
        </p:txBody>
      </p:sp>
      <p:sp>
        <p:nvSpPr>
          <p:cNvPr id="140" name="Google Shape;1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Skriv ned alle </a:t>
            </a:r>
            <a:r>
              <a:rPr lang="nb-NO" dirty="0" err="1"/>
              <a:t>bærekraftsmålene</a:t>
            </a:r>
            <a:r>
              <a:rPr lang="nb-NO" dirty="0"/>
              <a:t> på tavlen eller et stort ark. La elevene diskutere i små grupper og velge det målet de synes er mest relevant for temaet. Organiser en klasseromsdiskusjon om målet. Snakk om hva det betyr, hvorfor det er viktig, og hvilke utfordringer vi står overfor når det gjelder å nå målet. Hvordan kan vi som enkeltpersoner og som et samfunn bidra? Målet med disse aktivitetene er å engasjere elevene i bærekraft og inspirere dem til å ta handling. Ved å lære om </a:t>
            </a:r>
            <a:r>
              <a:rPr lang="nb-NO" dirty="0" err="1"/>
              <a:t>bærekraftsmålene</a:t>
            </a:r>
            <a:r>
              <a:rPr lang="nb-NO" dirty="0"/>
              <a:t> og utforske kreative måter å uttrykke seg på, kan elevene bli aktive borgere som bidrar til en bedre fremtid for alle.</a:t>
            </a:r>
          </a:p>
        </p:txBody>
      </p:sp>
      <p:sp>
        <p:nvSpPr>
          <p:cNvPr id="4" name="Plassholder for lysbildenummer 3"/>
          <p:cNvSpPr>
            <a:spLocks noGrp="1"/>
          </p:cNvSpPr>
          <p:nvPr>
            <p:ph type="sldNum" sz="quarter" idx="5"/>
          </p:nvPr>
        </p:nvSpPr>
        <p:spPr/>
        <p:txBody>
          <a:bodyPr/>
          <a:lstStyle/>
          <a:p>
            <a:fld id="{87350A5A-746C-4098-B54D-6DCBC4D388A6}" type="slidenum">
              <a:rPr lang="nb-NO" smtClean="0"/>
              <a:t>13</a:t>
            </a:fld>
            <a:endParaRPr lang="nb-NO"/>
          </a:p>
        </p:txBody>
      </p:sp>
    </p:spTree>
    <p:extLst>
      <p:ext uri="{BB962C8B-B14F-4D97-AF65-F5344CB8AC3E}">
        <p14:creationId xmlns:p14="http://schemas.microsoft.com/office/powerpoint/2010/main" val="18481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Det skal lages bedre tilbud for kollektivtransport (buss, tog, trikk), og legges til rette for enda bedre gang- og sykkelveier. Selv om det er bedre å reise kollektivt, vil ikke det utgjøre så mye for utslippene. Skal det virkelig utgjøre en forskjell er det bare en god ting du kan gjøre… gå mer!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Altfor mange mennesker i Norge kjører dit de skal. Greit nok, mange trenger å kjøre fordi de bor langt unna arbeid eller skole. Men de aller fleste av oss bor i tettbygde strøk, og har ikke lange avstander mellom stedene vi bruker mest.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Vi må gjøre noe nå! Det går ikke fort nok! Vi vil ikke klare å nå målet uten å gjøre en innsats med en gang!</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None/>
            </a:pPr>
            <a:r>
              <a:rPr lang="no-NO" dirty="0">
                <a:solidFill>
                  <a:srgbClr val="45818E"/>
                </a:solidFill>
              </a:rPr>
              <a:t>Det er en ting du kan begynne å gjøre med en gang: gå for klimaet!</a:t>
            </a: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0"/>
        <p:cNvGrpSpPr/>
        <p:nvPr/>
      </p:nvGrpSpPr>
      <p:grpSpPr>
        <a:xfrm>
          <a:off x="0" y="0"/>
          <a:ext cx="0" cy="0"/>
          <a:chOff x="0" y="0"/>
          <a:chExt cx="0" cy="0"/>
        </a:xfrm>
      </p:grpSpPr>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5183188" y="987425"/>
            <a:ext cx="6172200" cy="4873625"/>
          </a:xfrm>
          <a:prstGeom prst="rect">
            <a:avLst/>
          </a:prstGeom>
          <a:noFill/>
          <a:ln>
            <a:noFill/>
          </a:ln>
        </p:spPr>
      </p:sp>
      <p:sp>
        <p:nvSpPr>
          <p:cNvPr id="64" name="Google Shape;64;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54E24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51288">
            <a:off x="122697" y="502001"/>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PLANETEN!</a:t>
            </a:r>
          </a:p>
          <a:p>
            <a:pPr algn="ctr"/>
            <a:r>
              <a:rPr lang="nb-NO" sz="4400" dirty="0">
                <a:solidFill>
                  <a:srgbClr val="54E240"/>
                </a:solidFill>
                <a:latin typeface="Modern Love" panose="04090805081005020601" pitchFamily="82" charset="0"/>
              </a:rPr>
              <a:t>Økt 1</a:t>
            </a:r>
          </a:p>
        </p:txBody>
      </p:sp>
      <p:cxnSp>
        <p:nvCxnSpPr>
          <p:cNvPr id="2" name="Rett linje 1">
            <a:extLst>
              <a:ext uri="{FF2B5EF4-FFF2-40B4-BE49-F238E27FC236}">
                <a16:creationId xmlns:a16="http://schemas.microsoft.com/office/drawing/2014/main" id="{FE3435C4-AD1C-A437-2B70-9F0C0547163D}"/>
              </a:ext>
            </a:extLst>
          </p:cNvPr>
          <p:cNvCxnSpPr>
            <a:cxnSpLocks/>
          </p:cNvCxnSpPr>
          <p:nvPr/>
        </p:nvCxnSpPr>
        <p:spPr>
          <a:xfrm flipH="1">
            <a:off x="3840480" y="613317"/>
            <a:ext cx="7802919"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2530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tekst, Font, hvit, design&#10;&#10;Automatisk generert beskrivelse">
            <a:extLst>
              <a:ext uri="{FF2B5EF4-FFF2-40B4-BE49-F238E27FC236}">
                <a16:creationId xmlns:a16="http://schemas.microsoft.com/office/drawing/2014/main" id="{26DF6195-6D97-32C5-18E6-11FBCADF502E}"/>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87897A5C-BDC6-4ECF-2E4F-F29699DC18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6705" y="39412"/>
            <a:ext cx="3208037" cy="874190"/>
          </a:xfrm>
          <a:prstGeom prst="rect">
            <a:avLst/>
          </a:prstGeom>
        </p:spPr>
      </p:pic>
    </p:spTree>
    <p:extLst>
      <p:ext uri="{BB962C8B-B14F-4D97-AF65-F5344CB8AC3E}">
        <p14:creationId xmlns:p14="http://schemas.microsoft.com/office/powerpoint/2010/main" val="1404246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2"/>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90" name="Google Shape;90;p2"/>
          <p:cNvPicPr preferRelativeResize="0"/>
          <p:nvPr/>
        </p:nvPicPr>
        <p:blipFill>
          <a:blip r:embed="rId4">
            <a:alphaModFix/>
          </a:blip>
          <a:stretch>
            <a:fillRect/>
          </a:stretch>
        </p:blipFill>
        <p:spPr>
          <a:xfrm>
            <a:off x="0" y="0"/>
            <a:ext cx="12192000" cy="6857978"/>
          </a:xfrm>
          <a:prstGeom prst="rect">
            <a:avLst/>
          </a:prstGeom>
          <a:noFill/>
          <a:ln>
            <a:noFill/>
          </a:ln>
        </p:spPr>
      </p:pic>
      <p:pic>
        <p:nvPicPr>
          <p:cNvPr id="91" name="Google Shape;91;p2"/>
          <p:cNvPicPr preferRelativeResize="0"/>
          <p:nvPr/>
        </p:nvPicPr>
        <p:blipFill rotWithShape="1">
          <a:blip r:embed="rId5">
            <a:alphaModFix/>
          </a:blip>
          <a:srcRect l="50039"/>
          <a:stretch/>
        </p:blipFill>
        <p:spPr>
          <a:xfrm>
            <a:off x="6100775" y="0"/>
            <a:ext cx="6091224" cy="6858000"/>
          </a:xfrm>
          <a:prstGeom prst="rect">
            <a:avLst/>
          </a:prstGeom>
          <a:noFill/>
          <a:ln>
            <a:noFill/>
          </a:ln>
        </p:spPr>
      </p:pic>
      <p:cxnSp>
        <p:nvCxnSpPr>
          <p:cNvPr id="92" name="Google Shape;92;p2"/>
          <p:cNvCxnSpPr/>
          <p:nvPr/>
        </p:nvCxnSpPr>
        <p:spPr>
          <a:xfrm flipH="1">
            <a:off x="6086550" y="28575"/>
            <a:ext cx="28500" cy="6829500"/>
          </a:xfrm>
          <a:prstGeom prst="straightConnector1">
            <a:avLst/>
          </a:prstGeom>
          <a:noFill/>
          <a:ln w="76200" cap="flat" cmpd="sng">
            <a:solidFill>
              <a:srgbClr val="A14B27"/>
            </a:solidFill>
            <a:prstDash val="solid"/>
            <a:round/>
            <a:headEnd type="none" w="med" len="med"/>
            <a:tailEnd type="none" w="med" len="med"/>
          </a:ln>
        </p:spPr>
      </p:cxnSp>
      <p:sp>
        <p:nvSpPr>
          <p:cNvPr id="93" name="Google Shape;93;p2"/>
          <p:cNvSpPr txBox="1"/>
          <p:nvPr/>
        </p:nvSpPr>
        <p:spPr>
          <a:xfrm>
            <a:off x="1281275" y="1731250"/>
            <a:ext cx="48195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i="0" u="none" strike="noStrike" cap="none" dirty="0">
                <a:solidFill>
                  <a:schemeClr val="lt1"/>
                </a:solidFill>
                <a:latin typeface="Arial"/>
                <a:ea typeface="Arial"/>
                <a:cs typeface="Arial"/>
                <a:sym typeface="Arial"/>
              </a:rPr>
              <a:t>Hva er forskjellen på vær og klima?</a:t>
            </a:r>
            <a:endParaRPr sz="4700" b="1" i="0" u="none" strike="noStrike" cap="none" dirty="0">
              <a:solidFill>
                <a:schemeClr val="lt1"/>
              </a:solidFill>
              <a:latin typeface="Arial"/>
              <a:ea typeface="Arial"/>
              <a:cs typeface="Arial"/>
              <a:sym typeface="Aria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4044E97F-5CB7-1D01-3CAB-39FBFC2D41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39938" y="-88924"/>
            <a:ext cx="2875887" cy="78367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3"/>
          <p:cNvPicPr preferRelativeResize="0"/>
          <p:nvPr/>
        </p:nvPicPr>
        <p:blipFill>
          <a:blip r:embed="rId3">
            <a:alphaModFix/>
          </a:blip>
          <a:stretch>
            <a:fillRect/>
          </a:stretch>
        </p:blipFill>
        <p:spPr>
          <a:xfrm>
            <a:off x="0" y="0"/>
            <a:ext cx="12192000" cy="6858005"/>
          </a:xfrm>
          <a:prstGeom prst="rect">
            <a:avLst/>
          </a:prstGeom>
          <a:noFill/>
          <a:ln>
            <a:noFill/>
          </a:ln>
        </p:spPr>
      </p:pic>
      <p:sp>
        <p:nvSpPr>
          <p:cNvPr id="99" name="Google Shape;99;p3"/>
          <p:cNvSpPr txBox="1"/>
          <p:nvPr/>
        </p:nvSpPr>
        <p:spPr>
          <a:xfrm>
            <a:off x="1981200" y="2600325"/>
            <a:ext cx="82296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chemeClr val="lt1"/>
                </a:solidFill>
              </a:rPr>
              <a:t>Drivhuseffekten</a:t>
            </a:r>
            <a:endParaRPr>
              <a:latin typeface="Calibri"/>
              <a:ea typeface="Calibri"/>
              <a:cs typeface="Calibri"/>
              <a:sym typeface="Calibri"/>
            </a:endParaRPr>
          </a:p>
        </p:txBody>
      </p:sp>
      <p:pic>
        <p:nvPicPr>
          <p:cNvPr id="2" name="Bilde 1" descr="Et bilde som inneholder skjermbilde, Grafikk, grønn, Font&#10;&#10;Automatisk generert beskrivelse">
            <a:extLst>
              <a:ext uri="{FF2B5EF4-FFF2-40B4-BE49-F238E27FC236}">
                <a16:creationId xmlns:a16="http://schemas.microsoft.com/office/drawing/2014/main" id="{97EC9F53-719E-FB35-1800-43654B0ECA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1294" y="-104967"/>
            <a:ext cx="3208037" cy="8741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05" name="Google Shape;105;p4"/>
          <p:cNvPicPr preferRelativeResize="0"/>
          <p:nvPr/>
        </p:nvPicPr>
        <p:blipFill>
          <a:blip r:embed="rId4">
            <a:alphaModFix/>
          </a:blip>
          <a:stretch>
            <a:fillRect/>
          </a:stretch>
        </p:blipFill>
        <p:spPr>
          <a:xfrm>
            <a:off x="0" y="0"/>
            <a:ext cx="12192000" cy="6858005"/>
          </a:xfrm>
          <a:prstGeom prst="rect">
            <a:avLst/>
          </a:prstGeom>
          <a:noFill/>
          <a:ln>
            <a:noFill/>
          </a:ln>
        </p:spPr>
      </p:pic>
      <p:pic>
        <p:nvPicPr>
          <p:cNvPr id="106" name="Google Shape;106;p4"/>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07" name="Google Shape;107;p4"/>
          <p:cNvPicPr preferRelativeResize="0"/>
          <p:nvPr/>
        </p:nvPicPr>
        <p:blipFill>
          <a:blip r:embed="rId6">
            <a:alphaModFix/>
          </a:blip>
          <a:stretch>
            <a:fillRect/>
          </a:stretch>
        </p:blipFill>
        <p:spPr>
          <a:xfrm>
            <a:off x="0" y="0"/>
            <a:ext cx="12192000" cy="6858000"/>
          </a:xfrm>
          <a:prstGeom prst="rect">
            <a:avLst/>
          </a:prstGeom>
          <a:noFill/>
          <a:ln>
            <a:noFill/>
          </a:ln>
        </p:spPr>
      </p:pic>
      <p:pic>
        <p:nvPicPr>
          <p:cNvPr id="108" name="Google Shape;108;p4"/>
          <p:cNvPicPr preferRelativeResize="0"/>
          <p:nvPr/>
        </p:nvPicPr>
        <p:blipFill>
          <a:blip r:embed="rId7">
            <a:alphaModFix/>
          </a:blip>
          <a:stretch>
            <a:fillRect/>
          </a:stretch>
        </p:blipFill>
        <p:spPr>
          <a:xfrm>
            <a:off x="0" y="0"/>
            <a:ext cx="12192000" cy="6858000"/>
          </a:xfrm>
          <a:prstGeom prst="rect">
            <a:avLst/>
          </a:prstGeom>
          <a:noFill/>
          <a:ln>
            <a:noFill/>
          </a:ln>
        </p:spPr>
      </p:pic>
      <p:sp>
        <p:nvSpPr>
          <p:cNvPr id="109" name="Google Shape;109;p4"/>
          <p:cNvSpPr txBox="1"/>
          <p:nvPr/>
        </p:nvSpPr>
        <p:spPr>
          <a:xfrm>
            <a:off x="2195500" y="2759400"/>
            <a:ext cx="21621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chemeClr val="lt1"/>
                </a:solidFill>
              </a:rPr>
              <a:t>CO</a:t>
            </a:r>
            <a:r>
              <a:rPr lang="no-NO" sz="7500" b="1" baseline="-25000">
                <a:solidFill>
                  <a:schemeClr val="lt1"/>
                </a:solidFill>
              </a:rPr>
              <a:t>2</a:t>
            </a:r>
            <a:endParaRPr baseline="-25000">
              <a:latin typeface="Calibri"/>
              <a:ea typeface="Calibri"/>
              <a:cs typeface="Calibri"/>
              <a:sym typeface="Calibri"/>
            </a:endParaRPr>
          </a:p>
        </p:txBody>
      </p:sp>
      <p:sp>
        <p:nvSpPr>
          <p:cNvPr id="110" name="Google Shape;110;p4"/>
          <p:cNvSpPr txBox="1"/>
          <p:nvPr/>
        </p:nvSpPr>
        <p:spPr>
          <a:xfrm>
            <a:off x="7791450" y="2659350"/>
            <a:ext cx="2624100" cy="153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4400" b="1">
                <a:solidFill>
                  <a:schemeClr val="lt1"/>
                </a:solidFill>
              </a:rPr>
              <a:t>Viktig og skummel</a:t>
            </a:r>
            <a:endParaRPr sz="800" baseline="-25000">
              <a:latin typeface="Calibri"/>
              <a:ea typeface="Calibri"/>
              <a:cs typeface="Calibri"/>
              <a:sym typeface="Calibri"/>
            </a:endParaRPr>
          </a:p>
        </p:txBody>
      </p:sp>
      <p:pic>
        <p:nvPicPr>
          <p:cNvPr id="2" name="Bilde 1" descr="Et bilde som inneholder skjermbilde, Grafikk, grønn, Font&#10;&#10;Automatisk generert beskrivelse">
            <a:extLst>
              <a:ext uri="{FF2B5EF4-FFF2-40B4-BE49-F238E27FC236}">
                <a16:creationId xmlns:a16="http://schemas.microsoft.com/office/drawing/2014/main" id="{9BFA4AAB-4FBA-0F0D-73DA-2C9C024735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guide, design&#10;&#10;Automatisk generert beskrivelse">
            <a:extLst>
              <a:ext uri="{FF2B5EF4-FFF2-40B4-BE49-F238E27FC236}">
                <a16:creationId xmlns:a16="http://schemas.microsoft.com/office/drawing/2014/main" id="{4217C08C-668F-70BD-5737-FBF0A8CA0F70}"/>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80828055-F0E7-5BF0-1A98-C1112DD614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extLst>
      <p:ext uri="{BB962C8B-B14F-4D97-AF65-F5344CB8AC3E}">
        <p14:creationId xmlns:p14="http://schemas.microsoft.com/office/powerpoint/2010/main" val="2806904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5"/>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16" name="Google Shape;116;p5"/>
          <p:cNvSpPr txBox="1"/>
          <p:nvPr/>
        </p:nvSpPr>
        <p:spPr>
          <a:xfrm>
            <a:off x="0" y="1250225"/>
            <a:ext cx="121920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chemeClr val="lt1"/>
                </a:solidFill>
              </a:rPr>
              <a:t>KLIMAENDRING</a:t>
            </a:r>
            <a:endParaRPr sz="4700" b="1">
              <a:solidFill>
                <a:schemeClr val="lt1"/>
              </a:solidFill>
            </a:endParaRPr>
          </a:p>
          <a:p>
            <a:pPr marL="0" marR="0" lvl="0" indent="0" algn="ctr" rtl="0">
              <a:spcBef>
                <a:spcPts val="0"/>
              </a:spcBef>
              <a:spcAft>
                <a:spcPts val="0"/>
              </a:spcAft>
              <a:buNone/>
            </a:pPr>
            <a:endParaRPr sz="4700" b="1">
              <a:solidFill>
                <a:schemeClr val="lt1"/>
              </a:solidFill>
            </a:endParaRPr>
          </a:p>
          <a:p>
            <a:pPr marL="0" marR="0" lvl="0" indent="0" algn="ctr" rtl="0">
              <a:spcBef>
                <a:spcPts val="0"/>
              </a:spcBef>
              <a:spcAft>
                <a:spcPts val="0"/>
              </a:spcAft>
              <a:buNone/>
            </a:pPr>
            <a:r>
              <a:rPr lang="no-NO" sz="4700" b="1">
                <a:solidFill>
                  <a:schemeClr val="lt1"/>
                </a:solidFill>
              </a:rPr>
              <a:t>Naturen oppfører seg annerledes</a:t>
            </a:r>
            <a:endParaRPr sz="4700" b="1">
              <a:solidFill>
                <a:schemeClr val="lt1"/>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61BA5C49-38E5-43B8-651D-BAC97B6D61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7900" y="0"/>
            <a:ext cx="2624100" cy="71506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6"/>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22" name="Google Shape;122;p6"/>
          <p:cNvSpPr txBox="1"/>
          <p:nvPr/>
        </p:nvSpPr>
        <p:spPr>
          <a:xfrm>
            <a:off x="2809950" y="1255000"/>
            <a:ext cx="65721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A14B27"/>
                </a:solidFill>
              </a:rPr>
              <a:t>Hvordan vil klimaendringer påvirke oss?</a:t>
            </a:r>
            <a:endParaRPr sz="4700" b="1">
              <a:solidFill>
                <a:srgbClr val="A14B27"/>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045DF871-F083-2B22-A78F-359F830496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7"/>
          <p:cNvPicPr preferRelativeResize="0"/>
          <p:nvPr/>
        </p:nvPicPr>
        <p:blipFill>
          <a:blip r:embed="rId3">
            <a:alphaModFix/>
          </a:blip>
          <a:stretch>
            <a:fillRect/>
          </a:stretch>
        </p:blipFill>
        <p:spPr>
          <a:xfrm>
            <a:off x="0" y="0"/>
            <a:ext cx="12192000" cy="6858005"/>
          </a:xfrm>
          <a:prstGeom prst="rect">
            <a:avLst/>
          </a:prstGeom>
          <a:noFill/>
          <a:ln>
            <a:noFill/>
          </a:ln>
        </p:spPr>
      </p:pic>
      <p:pic>
        <p:nvPicPr>
          <p:cNvPr id="128" name="Google Shape;128;p7"/>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29" name="Google Shape;129;p7"/>
          <p:cNvSpPr txBox="1"/>
          <p:nvPr/>
        </p:nvSpPr>
        <p:spPr>
          <a:xfrm>
            <a:off x="1059625" y="1112150"/>
            <a:ext cx="4383900" cy="1231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3700" b="1">
                <a:solidFill>
                  <a:srgbClr val="A14B27"/>
                </a:solidFill>
              </a:rPr>
              <a:t>Hva skaper klimaendringer?</a:t>
            </a:r>
            <a:endParaRPr sz="3700" b="1">
              <a:solidFill>
                <a:srgbClr val="A14B27"/>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BE2D6316-E3B9-49B9-A389-904076176D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pic>
        <p:nvPicPr>
          <p:cNvPr id="134" name="Google Shape;134;p8"/>
          <p:cNvPicPr preferRelativeResize="0"/>
          <p:nvPr/>
        </p:nvPicPr>
        <p:blipFill>
          <a:blip r:embed="rId3">
            <a:alphaModFix/>
          </a:blip>
          <a:stretch>
            <a:fillRect/>
          </a:stretch>
        </p:blipFill>
        <p:spPr>
          <a:xfrm>
            <a:off x="-21" y="0"/>
            <a:ext cx="12192000" cy="6857957"/>
          </a:xfrm>
          <a:prstGeom prst="rect">
            <a:avLst/>
          </a:prstGeom>
          <a:noFill/>
          <a:ln>
            <a:noFill/>
          </a:ln>
        </p:spPr>
      </p:pic>
      <p:pic>
        <p:nvPicPr>
          <p:cNvPr id="135" name="Google Shape;135;p8"/>
          <p:cNvPicPr preferRelativeResize="0"/>
          <p:nvPr/>
        </p:nvPicPr>
        <p:blipFill>
          <a:blip r:embed="rId4">
            <a:alphaModFix/>
          </a:blip>
          <a:stretch>
            <a:fillRect/>
          </a:stretch>
        </p:blipFill>
        <p:spPr>
          <a:xfrm>
            <a:off x="4643438" y="1976438"/>
            <a:ext cx="2905124" cy="2905124"/>
          </a:xfrm>
          <a:prstGeom prst="rect">
            <a:avLst/>
          </a:prstGeom>
          <a:noFill/>
          <a:ln>
            <a:noFill/>
          </a:ln>
        </p:spPr>
      </p:pic>
      <p:sp>
        <p:nvSpPr>
          <p:cNvPr id="136" name="Google Shape;136;p8"/>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chemeClr val="lt1"/>
                </a:solidFill>
              </a:rPr>
              <a:t>FNs bærekraftsmål</a:t>
            </a:r>
            <a:endParaRPr sz="4700" b="1">
              <a:solidFill>
                <a:schemeClr val="lt1"/>
              </a:solidFill>
            </a:endParaRPr>
          </a:p>
        </p:txBody>
      </p:sp>
      <p:sp>
        <p:nvSpPr>
          <p:cNvPr id="137" name="Google Shape;137;p8"/>
          <p:cNvSpPr txBox="1"/>
          <p:nvPr/>
        </p:nvSpPr>
        <p:spPr>
          <a:xfrm>
            <a:off x="0" y="5031650"/>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chemeClr val="lt1"/>
                </a:solidFill>
              </a:rPr>
              <a:t>13 - Stoppe klimaendringene</a:t>
            </a:r>
            <a:endParaRPr sz="4700" b="1">
              <a:solidFill>
                <a:schemeClr val="lt1"/>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A9BC995-FF10-DFA1-F94E-7CDC13CC07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3" name="Google Shape;143;p9"/>
          <p:cNvPicPr preferRelativeResize="0"/>
          <p:nvPr/>
        </p:nvPicPr>
        <p:blipFill>
          <a:blip r:embed="rId4">
            <a:alphaModFix/>
          </a:blip>
          <a:stretch>
            <a:fillRect/>
          </a:stretch>
        </p:blipFill>
        <p:spPr>
          <a:xfrm>
            <a:off x="6341525" y="3243275"/>
            <a:ext cx="6079075" cy="3419474"/>
          </a:xfrm>
          <a:prstGeom prst="rect">
            <a:avLst/>
          </a:prstGeom>
          <a:noFill/>
          <a:ln>
            <a:noFill/>
          </a:ln>
        </p:spPr>
      </p:pic>
      <p:sp>
        <p:nvSpPr>
          <p:cNvPr id="144" name="Google Shape;144;p9"/>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5" name="Google Shape;145;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6" name="Google Shape;146;p9"/>
          <p:cNvPicPr preferRelativeResize="0"/>
          <p:nvPr/>
        </p:nvPicPr>
        <p:blipFill>
          <a:blip r:embed="rId4">
            <a:alphaModFix/>
          </a:blip>
          <a:stretch>
            <a:fillRect/>
          </a:stretch>
        </p:blipFill>
        <p:spPr>
          <a:xfrm>
            <a:off x="4219575" y="2259225"/>
            <a:ext cx="8505826" cy="4784524"/>
          </a:xfrm>
          <a:prstGeom prst="rect">
            <a:avLst/>
          </a:prstGeom>
          <a:noFill/>
          <a:ln>
            <a:noFill/>
          </a:ln>
        </p:spPr>
      </p:pic>
      <p:sp>
        <p:nvSpPr>
          <p:cNvPr id="147" name="Google Shape;147;p9"/>
          <p:cNvSpPr txBox="1"/>
          <p:nvPr/>
        </p:nvSpPr>
        <p:spPr>
          <a:xfrm>
            <a:off x="0" y="221525"/>
            <a:ext cx="6186600" cy="153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8" name="Google Shape;148;p9"/>
          <p:cNvPicPr preferRelativeResize="0"/>
          <p:nvPr/>
        </p:nvPicPr>
        <p:blipFill>
          <a:blip r:embed="rId5">
            <a:alphaModFix/>
          </a:blip>
          <a:stretch>
            <a:fillRect/>
          </a:stretch>
        </p:blipFill>
        <p:spPr>
          <a:xfrm flipH="1">
            <a:off x="5822198" y="221525"/>
            <a:ext cx="4557680" cy="4557650"/>
          </a:xfrm>
          <a:prstGeom prst="rect">
            <a:avLst/>
          </a:prstGeom>
          <a:noFill/>
          <a:ln>
            <a:noFill/>
          </a:ln>
        </p:spPr>
      </p:pic>
      <p:pic>
        <p:nvPicPr>
          <p:cNvPr id="149" name="Google Shape;149;p9"/>
          <p:cNvPicPr preferRelativeResize="0"/>
          <p:nvPr/>
        </p:nvPicPr>
        <p:blipFill rotWithShape="1">
          <a:blip r:embed="rId6">
            <a:alphaModFix/>
          </a:blip>
          <a:srcRect l="17234" t="8345" r="15938" b="7188"/>
          <a:stretch/>
        </p:blipFill>
        <p:spPr>
          <a:xfrm>
            <a:off x="6757975" y="959075"/>
            <a:ext cx="2357448" cy="1675974"/>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0A62AAC5-DE18-B9A8-6065-EB60E09CFC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10;&#10;Automatisk generert beskrivelse">
            <a:extLst>
              <a:ext uri="{FF2B5EF4-FFF2-40B4-BE49-F238E27FC236}">
                <a16:creationId xmlns:a16="http://schemas.microsoft.com/office/drawing/2014/main" id="{D1483108-D2D8-A08C-8990-C960C67ED6EE}"/>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4E1165D8-896C-960C-AD45-BA160303D0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extLst>
      <p:ext uri="{BB962C8B-B14F-4D97-AF65-F5344CB8AC3E}">
        <p14:creationId xmlns:p14="http://schemas.microsoft.com/office/powerpoint/2010/main" val="3021065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8D6F455-A787-A34F-A610-40E07542BD8E}"/>
              </a:ext>
            </a:extLst>
          </p:cNvPr>
          <p:cNvSpPr/>
          <p:nvPr/>
        </p:nvSpPr>
        <p:spPr>
          <a:xfrm>
            <a:off x="1363615" y="821035"/>
            <a:ext cx="9464770" cy="1754326"/>
          </a:xfrm>
          <a:prstGeom prst="rect">
            <a:avLst/>
          </a:prstGeom>
          <a:noFill/>
        </p:spPr>
        <p:txBody>
          <a:bodyPr wrap="none" lIns="91440" tIns="45720" rIns="91440" bIns="45720">
            <a:spAutoFit/>
          </a:bodyPr>
          <a:lstStyle/>
          <a:p>
            <a:pPr algn="ctr"/>
            <a:r>
              <a:rPr lang="nb-NO" sz="5400" cap="none" spc="0" dirty="0">
                <a:ln w="0"/>
                <a:effectLst>
                  <a:outerShdw blurRad="38100" dist="25400" dir="5400000" algn="ctr" rotWithShape="0">
                    <a:srgbClr val="6E747A">
                      <a:alpha val="43000"/>
                    </a:srgbClr>
                  </a:outerShdw>
                </a:effectLst>
              </a:rPr>
              <a:t>Tenk på et bærekraftsmål </a:t>
            </a:r>
          </a:p>
          <a:p>
            <a:pPr algn="ctr"/>
            <a:r>
              <a:rPr lang="nb-NO" sz="5400" cap="none" spc="0" dirty="0">
                <a:ln w="0"/>
                <a:effectLst>
                  <a:outerShdw blurRad="38100" dist="25400" dir="5400000" algn="ctr" rotWithShape="0">
                    <a:srgbClr val="6E747A">
                      <a:alpha val="43000"/>
                    </a:srgbClr>
                  </a:outerShdw>
                </a:effectLst>
              </a:rPr>
              <a:t>som kan være relatert til temaet</a:t>
            </a:r>
          </a:p>
        </p:txBody>
      </p:sp>
      <p:pic>
        <p:nvPicPr>
          <p:cNvPr id="1026" name="Picture 2" descr="Dette er FNs bærekraftsmål">
            <a:extLst>
              <a:ext uri="{FF2B5EF4-FFF2-40B4-BE49-F238E27FC236}">
                <a16:creationId xmlns:a16="http://schemas.microsoft.com/office/drawing/2014/main" id="{D13175A4-A9A1-7F48-7C5A-99285A3A9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25" y="2575361"/>
            <a:ext cx="7651750" cy="3948303"/>
          </a:xfrm>
          <a:prstGeom prst="rect">
            <a:avLst/>
          </a:prstGeom>
          <a:noFill/>
          <a:extLst>
            <a:ext uri="{909E8E84-426E-40DD-AFC4-6F175D3DCCD1}">
              <a14:hiddenFill xmlns:a14="http://schemas.microsoft.com/office/drawing/2010/main">
                <a:solidFill>
                  <a:srgbClr val="FFFFFF"/>
                </a:solidFill>
              </a14:hiddenFill>
            </a:ext>
          </a:extLst>
        </p:spPr>
      </p:pic>
      <p:pic>
        <p:nvPicPr>
          <p:cNvPr id="2" name="Bilde 1" descr="Et bilde som inneholder skjermbilde, Grafikk, grønn, Font&#10;&#10;Automatisk generert beskrivelse">
            <a:extLst>
              <a:ext uri="{FF2B5EF4-FFF2-40B4-BE49-F238E27FC236}">
                <a16:creationId xmlns:a16="http://schemas.microsoft.com/office/drawing/2014/main" id="{A065B3C1-4564-3A17-67BE-C252B8DF8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27175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53"/>
        <p:cNvGrpSpPr/>
        <p:nvPr/>
      </p:nvGrpSpPr>
      <p:grpSpPr>
        <a:xfrm>
          <a:off x="0" y="0"/>
          <a:ext cx="0" cy="0"/>
          <a:chOff x="0" y="0"/>
          <a:chExt cx="0" cy="0"/>
        </a:xfrm>
      </p:grpSpPr>
      <p:pic>
        <p:nvPicPr>
          <p:cNvPr id="155" name="Google Shape;155;p10" descr="Et bilde som inneholder tekst&#10;&#10;Automatisk generert beskrivelse"/>
          <p:cNvPicPr preferRelativeResize="0"/>
          <p:nvPr/>
        </p:nvPicPr>
        <p:blipFill rotWithShape="1">
          <a:blip r:embed="rId3">
            <a:alphaModFix/>
          </a:blip>
          <a:srcRect/>
          <a:stretch/>
        </p:blipFill>
        <p:spPr>
          <a:xfrm>
            <a:off x="2310484" y="2022322"/>
            <a:ext cx="7265400" cy="3424010"/>
          </a:xfrm>
          <a:prstGeom prst="rect">
            <a:avLst/>
          </a:prstGeom>
          <a:noFill/>
          <a:ln>
            <a:noFill/>
          </a:ln>
        </p:spPr>
      </p:pic>
      <p:sp>
        <p:nvSpPr>
          <p:cNvPr id="159" name="Google Shape;159;p10"/>
          <p:cNvSpPr txBox="1"/>
          <p:nvPr/>
        </p:nvSpPr>
        <p:spPr>
          <a:xfrm>
            <a:off x="1823930" y="626858"/>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a:latin typeface="Epilogue"/>
                <a:ea typeface="Arial"/>
                <a:cs typeface="Arial"/>
                <a:sym typeface="Arial"/>
              </a:rPr>
              <a:t>Gå for </a:t>
            </a:r>
            <a:r>
              <a:rPr lang="no-NO" sz="9600" dirty="0">
                <a:latin typeface="Epilogue"/>
              </a:rPr>
              <a:t>fremtiden</a:t>
            </a:r>
            <a:r>
              <a:rPr lang="no-NO" sz="9600" b="0" i="0" u="none" strike="noStrike" cap="none" dirty="0">
                <a:latin typeface="Epilogue"/>
                <a:ea typeface="Arial"/>
                <a:cs typeface="Arial"/>
                <a:sym typeface="Arial"/>
              </a:rPr>
              <a:t>!</a:t>
            </a:r>
            <a:endParaRPr dirty="0">
              <a:latin typeface="Epilogu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DA4FD1E-FF56-49D4-156E-CADAA66C4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39518">
            <a:off x="4354581" y="4035427"/>
            <a:ext cx="3482836" cy="949072"/>
          </a:xfrm>
          <a:prstGeom prst="rect">
            <a:avLst/>
          </a:prstGeom>
          <a:solidFill>
            <a:srgbClr val="F1F1F1"/>
          </a:solidFill>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19" ma:contentTypeDescription="Opprett et nytt dokument." ma:contentTypeScope="" ma:versionID="1d553e060bc21edf694241f1761152c0">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79a0dc81be33156e6e087be4059397ee"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bb6fafe-5c01-4b04-a768-fba4e41af091" xsi:nil="true"/>
    <lcf76f155ced4ddcb4097134ff3c332f xmlns="73d6641d-2b63-4004-8716-de74c3eb5f2a">
      <Terms xmlns="http://schemas.microsoft.com/office/infopath/2007/PartnerControls"/>
    </lcf76f155ced4ddcb4097134ff3c332f>
    <Stjerne xmlns="73d6641d-2b63-4004-8716-de74c3eb5f2a" xsi:nil="true"/>
  </documentManagement>
</p:properties>
</file>

<file path=customXml/itemProps1.xml><?xml version="1.0" encoding="utf-8"?>
<ds:datastoreItem xmlns:ds="http://schemas.openxmlformats.org/officeDocument/2006/customXml" ds:itemID="{C39A7D94-76A7-4CD1-A2CF-B7831542E6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0032D7F-53F9-4C24-A634-16C8D75369B3}">
  <ds:schemaRefs>
    <ds:schemaRef ds:uri="http://schemas.microsoft.com/sharepoint/v3/contenttype/forms"/>
  </ds:schemaRefs>
</ds:datastoreItem>
</file>

<file path=customXml/itemProps3.xml><?xml version="1.0" encoding="utf-8"?>
<ds:datastoreItem xmlns:ds="http://schemas.openxmlformats.org/officeDocument/2006/customXml" ds:itemID="{07BF4477-5875-484B-BD86-3F2AF1C56467}">
  <ds:schemaRefs>
    <ds:schemaRef ds:uri="http://schemas.microsoft.com/office/2006/metadata/properties"/>
    <ds:schemaRef ds:uri="http://schemas.microsoft.com/office/infopath/2007/PartnerControls"/>
    <ds:schemaRef ds:uri="bbb6fafe-5c01-4b04-a768-fba4e41af091"/>
    <ds:schemaRef ds:uri="73d6641d-2b63-4004-8716-de74c3eb5f2a"/>
  </ds:schemaRefs>
</ds:datastoreItem>
</file>

<file path=docProps/app.xml><?xml version="1.0" encoding="utf-8"?>
<Properties xmlns="http://schemas.openxmlformats.org/officeDocument/2006/extended-properties" xmlns:vt="http://schemas.openxmlformats.org/officeDocument/2006/docPropsVTypes">
  <TotalTime>97</TotalTime>
  <Words>2058</Words>
  <Application>Microsoft Office PowerPoint</Application>
  <PresentationFormat>Widescreen</PresentationFormat>
  <Paragraphs>78</Paragraphs>
  <Slides>14</Slides>
  <Notes>11</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14</vt:i4>
      </vt:variant>
    </vt:vector>
  </HeadingPairs>
  <TitlesOfParts>
    <vt:vector size="20" baseType="lpstr">
      <vt:lpstr>Calibri</vt:lpstr>
      <vt:lpstr>Epilogue</vt:lpstr>
      <vt:lpstr>Modern Love</vt:lpstr>
      <vt:lpstr>Roboto</vt:lpstr>
      <vt:lpstr>Arial</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Annam Chaudhry</cp:lastModifiedBy>
  <cp:revision>12</cp:revision>
  <dcterms:created xsi:type="dcterms:W3CDTF">2022-08-02T09:28:53Z</dcterms:created>
  <dcterms:modified xsi:type="dcterms:W3CDTF">2024-08-27T10:36:55Z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