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80" r:id="rId5"/>
    <p:sldId id="257" r:id="rId6"/>
    <p:sldId id="274" r:id="rId7"/>
    <p:sldId id="276" r:id="rId8"/>
    <p:sldId id="259" r:id="rId9"/>
    <p:sldId id="266" r:id="rId10"/>
    <p:sldId id="265" r:id="rId11"/>
    <p:sldId id="273" r:id="rId12"/>
    <p:sldId id="262" r:id="rId13"/>
    <p:sldId id="267" r:id="rId14"/>
    <p:sldId id="269" r:id="rId15"/>
    <p:sldId id="268" r:id="rId16"/>
    <p:sldId id="283" r:id="rId17"/>
    <p:sldId id="279" r:id="rId1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the Løkken" initials="GL" lastIdx="1" clrIdx="0">
    <p:extLst>
      <p:ext uri="{19B8F6BF-5375-455C-9EA6-DF929625EA0E}">
        <p15:presenceInfo xmlns:p15="http://schemas.microsoft.com/office/powerpoint/2012/main" userId="S::grlo02@lillestrom.kommune.no::1d3e0e2b-126c-45cc-aec5-37d5d12091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4E240"/>
    <a:srgbClr val="00FF00"/>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E5BCD9-7087-49B1-9A8F-388B2287B374}" v="3" dt="2025-08-29T14:13:27.6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8" autoAdjust="0"/>
    <p:restoredTop sz="66382" autoAdjust="0"/>
  </p:normalViewPr>
  <p:slideViewPr>
    <p:cSldViewPr snapToGrid="0" showGuides="1">
      <p:cViewPr varScale="1">
        <p:scale>
          <a:sx n="42" d="100"/>
          <a:sy n="42" d="100"/>
        </p:scale>
        <p:origin x="1712"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gne  Lindbråten" userId="e757d758-e3c2-4c7a-9c1e-c1658fa6e948" providerId="ADAL" clId="{16E5BCD9-7087-49B1-9A8F-388B2287B374}"/>
    <pc:docChg chg="undo custSel delSld modSld">
      <pc:chgData name="Signe  Lindbråten" userId="e757d758-e3c2-4c7a-9c1e-c1658fa6e948" providerId="ADAL" clId="{16E5BCD9-7087-49B1-9A8F-388B2287B374}" dt="2025-08-29T15:00:45.362" v="885" actId="20577"/>
      <pc:docMkLst>
        <pc:docMk/>
      </pc:docMkLst>
      <pc:sldChg chg="addSp delSp modSp mod modNotesTx">
        <pc:chgData name="Signe  Lindbråten" userId="e757d758-e3c2-4c7a-9c1e-c1658fa6e948" providerId="ADAL" clId="{16E5BCD9-7087-49B1-9A8F-388B2287B374}" dt="2025-08-29T12:50:37.953" v="33" actId="20577"/>
        <pc:sldMkLst>
          <pc:docMk/>
          <pc:sldMk cId="487278797" sldId="257"/>
        </pc:sldMkLst>
        <pc:picChg chg="add del mod">
          <ac:chgData name="Signe  Lindbråten" userId="e757d758-e3c2-4c7a-9c1e-c1658fa6e948" providerId="ADAL" clId="{16E5BCD9-7087-49B1-9A8F-388B2287B374}" dt="2025-08-29T12:43:21.035" v="9" actId="1036"/>
          <ac:picMkLst>
            <pc:docMk/>
            <pc:sldMk cId="487278797" sldId="257"/>
            <ac:picMk id="9" creationId="{DFAC124F-283E-364E-B4AB-3B5BD6A5CEAC}"/>
          </ac:picMkLst>
        </pc:picChg>
      </pc:sldChg>
      <pc:sldChg chg="del modNotesTx">
        <pc:chgData name="Signe  Lindbråten" userId="e757d758-e3c2-4c7a-9c1e-c1658fa6e948" providerId="ADAL" clId="{16E5BCD9-7087-49B1-9A8F-388B2287B374}" dt="2025-08-29T13:51:59.758" v="577" actId="47"/>
        <pc:sldMkLst>
          <pc:docMk/>
          <pc:sldMk cId="1232365101" sldId="258"/>
        </pc:sldMkLst>
      </pc:sldChg>
      <pc:sldChg chg="modNotesTx">
        <pc:chgData name="Signe  Lindbråten" userId="e757d758-e3c2-4c7a-9c1e-c1658fa6e948" providerId="ADAL" clId="{16E5BCD9-7087-49B1-9A8F-388B2287B374}" dt="2025-08-29T13:00:11.915" v="332" actId="20577"/>
        <pc:sldMkLst>
          <pc:docMk/>
          <pc:sldMk cId="2016373138" sldId="259"/>
        </pc:sldMkLst>
      </pc:sldChg>
      <pc:sldChg chg="del">
        <pc:chgData name="Signe  Lindbråten" userId="e757d758-e3c2-4c7a-9c1e-c1658fa6e948" providerId="ADAL" clId="{16E5BCD9-7087-49B1-9A8F-388B2287B374}" dt="2025-08-29T13:47:32.098" v="421" actId="2696"/>
        <pc:sldMkLst>
          <pc:docMk/>
          <pc:sldMk cId="592616289" sldId="261"/>
        </pc:sldMkLst>
      </pc:sldChg>
      <pc:sldChg chg="modNotesTx">
        <pc:chgData name="Signe  Lindbråten" userId="e757d758-e3c2-4c7a-9c1e-c1658fa6e948" providerId="ADAL" clId="{16E5BCD9-7087-49B1-9A8F-388B2287B374}" dt="2025-08-29T13:56:56.520" v="578" actId="20577"/>
        <pc:sldMkLst>
          <pc:docMk/>
          <pc:sldMk cId="52645138" sldId="262"/>
        </pc:sldMkLst>
      </pc:sldChg>
      <pc:sldChg chg="modNotesTx">
        <pc:chgData name="Signe  Lindbråten" userId="e757d758-e3c2-4c7a-9c1e-c1658fa6e948" providerId="ADAL" clId="{16E5BCD9-7087-49B1-9A8F-388B2287B374}" dt="2025-08-29T13:06:47.425" v="420" actId="20577"/>
        <pc:sldMkLst>
          <pc:docMk/>
          <pc:sldMk cId="1510255727" sldId="266"/>
        </pc:sldMkLst>
      </pc:sldChg>
      <pc:sldChg chg="modNotesTx">
        <pc:chgData name="Signe  Lindbråten" userId="e757d758-e3c2-4c7a-9c1e-c1658fa6e948" providerId="ADAL" clId="{16E5BCD9-7087-49B1-9A8F-388B2287B374}" dt="2025-08-29T13:49:19.130" v="573" actId="20577"/>
        <pc:sldMkLst>
          <pc:docMk/>
          <pc:sldMk cId="2048979322" sldId="273"/>
        </pc:sldMkLst>
      </pc:sldChg>
      <pc:sldChg chg="modNotesTx">
        <pc:chgData name="Signe  Lindbråten" userId="e757d758-e3c2-4c7a-9c1e-c1658fa6e948" providerId="ADAL" clId="{16E5BCD9-7087-49B1-9A8F-388B2287B374}" dt="2025-08-29T12:54:36.299" v="171" actId="20577"/>
        <pc:sldMkLst>
          <pc:docMk/>
          <pc:sldMk cId="1810107495" sldId="276"/>
        </pc:sldMkLst>
      </pc:sldChg>
      <pc:sldChg chg="modNotesTx">
        <pc:chgData name="Signe  Lindbråten" userId="e757d758-e3c2-4c7a-9c1e-c1658fa6e948" providerId="ADAL" clId="{16E5BCD9-7087-49B1-9A8F-388B2287B374}" dt="2025-08-29T14:23:56.831" v="861" actId="20577"/>
        <pc:sldMkLst>
          <pc:docMk/>
          <pc:sldMk cId="0" sldId="279"/>
        </pc:sldMkLst>
      </pc:sldChg>
      <pc:sldChg chg="modSp mod">
        <pc:chgData name="Signe  Lindbråten" userId="e757d758-e3c2-4c7a-9c1e-c1658fa6e948" providerId="ADAL" clId="{16E5BCD9-7087-49B1-9A8F-388B2287B374}" dt="2025-08-29T14:59:58.779" v="870" actId="20577"/>
        <pc:sldMkLst>
          <pc:docMk/>
          <pc:sldMk cId="1250581200" sldId="280"/>
        </pc:sldMkLst>
        <pc:spChg chg="mod">
          <ac:chgData name="Signe  Lindbråten" userId="e757d758-e3c2-4c7a-9c1e-c1658fa6e948" providerId="ADAL" clId="{16E5BCD9-7087-49B1-9A8F-388B2287B374}" dt="2025-08-29T14:59:58.779" v="870" actId="20577"/>
          <ac:spMkLst>
            <pc:docMk/>
            <pc:sldMk cId="1250581200" sldId="280"/>
            <ac:spMk id="15" creationId="{2554D7CA-9465-7C13-F9A7-CB972BC3F021}"/>
          </ac:spMkLst>
        </pc:spChg>
      </pc:sldChg>
      <pc:sldChg chg="modSp mod modNotesTx">
        <pc:chgData name="Signe  Lindbråten" userId="e757d758-e3c2-4c7a-9c1e-c1658fa6e948" providerId="ADAL" clId="{16E5BCD9-7087-49B1-9A8F-388B2287B374}" dt="2025-08-29T15:00:45.362" v="885" actId="20577"/>
        <pc:sldMkLst>
          <pc:docMk/>
          <pc:sldMk cId="2695308383" sldId="283"/>
        </pc:sldMkLst>
        <pc:spChg chg="mod">
          <ac:chgData name="Signe  Lindbråten" userId="e757d758-e3c2-4c7a-9c1e-c1658fa6e948" providerId="ADAL" clId="{16E5BCD9-7087-49B1-9A8F-388B2287B374}" dt="2025-08-29T14:10:45.117" v="606" actId="1076"/>
          <ac:spMkLst>
            <pc:docMk/>
            <pc:sldMk cId="2695308383" sldId="283"/>
            <ac:spMk id="3" creationId="{F8D6F455-A787-A34F-A610-40E07542BD8E}"/>
          </ac:spMkLst>
        </pc:spChg>
        <pc:picChg chg="mod">
          <ac:chgData name="Signe  Lindbråten" userId="e757d758-e3c2-4c7a-9c1e-c1658fa6e948" providerId="ADAL" clId="{16E5BCD9-7087-49B1-9A8F-388B2287B374}" dt="2025-08-29T14:13:27.692" v="760" actId="1076"/>
          <ac:picMkLst>
            <pc:docMk/>
            <pc:sldMk cId="2695308383" sldId="283"/>
            <ac:picMk id="1026" creationId="{D13175A4-A9A1-7F48-7C5A-99285A3A903E}"/>
          </ac:picMkLst>
        </pc:picChg>
      </pc:sldChg>
    </pc:docChg>
  </pc:docChgLst>
  <pc:docChgLst>
    <pc:chgData name="Annam Chaudhry" userId="51120aca-a0d7-42d3-9776-be2bb32d19d8" providerId="ADAL" clId="{3898F8BE-ADAB-491F-843E-D1BC13D956AC}"/>
    <pc:docChg chg="undo custSel addSld delSld modSld sldOrd">
      <pc:chgData name="Annam Chaudhry" userId="51120aca-a0d7-42d3-9776-be2bb32d19d8" providerId="ADAL" clId="{3898F8BE-ADAB-491F-843E-D1BC13D956AC}" dt="2024-08-27T10:43:07.260" v="653" actId="166"/>
      <pc:docMkLst>
        <pc:docMk/>
      </pc:docMkLst>
      <pc:sldChg chg="addSp delSp modSp mod setBg">
        <pc:chgData name="Annam Chaudhry" userId="51120aca-a0d7-42d3-9776-be2bb32d19d8" providerId="ADAL" clId="{3898F8BE-ADAB-491F-843E-D1BC13D956AC}" dt="2024-07-01T11:05:18.161" v="258" actId="122"/>
        <pc:sldMkLst>
          <pc:docMk/>
          <pc:sldMk cId="487278797" sldId="257"/>
        </pc:sldMkLst>
      </pc:sldChg>
      <pc:sldChg chg="addSp delSp modSp mod setBg">
        <pc:chgData name="Annam Chaudhry" userId="51120aca-a0d7-42d3-9776-be2bb32d19d8" providerId="ADAL" clId="{3898F8BE-ADAB-491F-843E-D1BC13D956AC}" dt="2024-07-01T11:28:10.060" v="530" actId="1076"/>
        <pc:sldMkLst>
          <pc:docMk/>
          <pc:sldMk cId="1232365101" sldId="258"/>
        </pc:sldMkLst>
      </pc:sldChg>
      <pc:sldChg chg="addSp delSp modSp mod setBg">
        <pc:chgData name="Annam Chaudhry" userId="51120aca-a0d7-42d3-9776-be2bb32d19d8" providerId="ADAL" clId="{3898F8BE-ADAB-491F-843E-D1BC13D956AC}" dt="2024-07-01T11:16:28.151" v="337"/>
        <pc:sldMkLst>
          <pc:docMk/>
          <pc:sldMk cId="2016373138" sldId="259"/>
        </pc:sldMkLst>
      </pc:sldChg>
      <pc:sldChg chg="addSp delSp modSp mod setBg">
        <pc:chgData name="Annam Chaudhry" userId="51120aca-a0d7-42d3-9776-be2bb32d19d8" providerId="ADAL" clId="{3898F8BE-ADAB-491F-843E-D1BC13D956AC}" dt="2024-07-01T11:27:51.992" v="525" actId="1076"/>
        <pc:sldMkLst>
          <pc:docMk/>
          <pc:sldMk cId="592616289" sldId="261"/>
        </pc:sldMkLst>
      </pc:sldChg>
      <pc:sldChg chg="addSp delSp modSp mod setBg">
        <pc:chgData name="Annam Chaudhry" userId="51120aca-a0d7-42d3-9776-be2bb32d19d8" providerId="ADAL" clId="{3898F8BE-ADAB-491F-843E-D1BC13D956AC}" dt="2024-07-01T11:28:16.921" v="532" actId="1076"/>
        <pc:sldMkLst>
          <pc:docMk/>
          <pc:sldMk cId="52645138" sldId="262"/>
        </pc:sldMkLst>
      </pc:sldChg>
      <pc:sldChg chg="addSp delSp modSp mod setBg">
        <pc:chgData name="Annam Chaudhry" userId="51120aca-a0d7-42d3-9776-be2bb32d19d8" providerId="ADAL" clId="{3898F8BE-ADAB-491F-843E-D1BC13D956AC}" dt="2024-07-01T11:20:03.914" v="443" actId="14861"/>
        <pc:sldMkLst>
          <pc:docMk/>
          <pc:sldMk cId="3141338353" sldId="265"/>
        </pc:sldMkLst>
      </pc:sldChg>
      <pc:sldChg chg="addSp delSp modSp mod setBg">
        <pc:chgData name="Annam Chaudhry" userId="51120aca-a0d7-42d3-9776-be2bb32d19d8" providerId="ADAL" clId="{3898F8BE-ADAB-491F-843E-D1BC13D956AC}" dt="2024-07-01T11:18:29.540" v="438" actId="14861"/>
        <pc:sldMkLst>
          <pc:docMk/>
          <pc:sldMk cId="1510255727" sldId="266"/>
        </pc:sldMkLst>
      </pc:sldChg>
      <pc:sldChg chg="addSp delSp modSp mod setBg">
        <pc:chgData name="Annam Chaudhry" userId="51120aca-a0d7-42d3-9776-be2bb32d19d8" providerId="ADAL" clId="{3898F8BE-ADAB-491F-843E-D1BC13D956AC}" dt="2024-07-01T11:28:23.173" v="534" actId="1076"/>
        <pc:sldMkLst>
          <pc:docMk/>
          <pc:sldMk cId="2586129037" sldId="267"/>
        </pc:sldMkLst>
      </pc:sldChg>
      <pc:sldChg chg="addSp modSp">
        <pc:chgData name="Annam Chaudhry" userId="51120aca-a0d7-42d3-9776-be2bb32d19d8" providerId="ADAL" clId="{3898F8BE-ADAB-491F-843E-D1BC13D956AC}" dt="2024-07-02T10:36:57.346" v="539"/>
        <pc:sldMkLst>
          <pc:docMk/>
          <pc:sldMk cId="3021065920" sldId="268"/>
        </pc:sldMkLst>
      </pc:sldChg>
      <pc:sldChg chg="addSp delSp modSp mod setBg">
        <pc:chgData name="Annam Chaudhry" userId="51120aca-a0d7-42d3-9776-be2bb32d19d8" providerId="ADAL" clId="{3898F8BE-ADAB-491F-843E-D1BC13D956AC}" dt="2024-07-01T11:28:50.646" v="536" actId="1076"/>
        <pc:sldMkLst>
          <pc:docMk/>
          <pc:sldMk cId="3297404702" sldId="269"/>
        </pc:sldMkLst>
      </pc:sldChg>
      <pc:sldChg chg="addSp delSp modSp mod setBg">
        <pc:chgData name="Annam Chaudhry" userId="51120aca-a0d7-42d3-9776-be2bb32d19d8" providerId="ADAL" clId="{3898F8BE-ADAB-491F-843E-D1BC13D956AC}" dt="2024-07-01T11:27:58.566" v="527" actId="1076"/>
        <pc:sldMkLst>
          <pc:docMk/>
          <pc:sldMk cId="2048979322" sldId="273"/>
        </pc:sldMkLst>
      </pc:sldChg>
      <pc:sldChg chg="addSp delSp modSp mod">
        <pc:chgData name="Annam Chaudhry" userId="51120aca-a0d7-42d3-9776-be2bb32d19d8" providerId="ADAL" clId="{3898F8BE-ADAB-491F-843E-D1BC13D956AC}" dt="2024-07-01T11:06:08.860" v="265" actId="1076"/>
        <pc:sldMkLst>
          <pc:docMk/>
          <pc:sldMk cId="2146550084" sldId="274"/>
        </pc:sldMkLst>
      </pc:sldChg>
      <pc:sldChg chg="addSp delSp modSp mod setBg">
        <pc:chgData name="Annam Chaudhry" userId="51120aca-a0d7-42d3-9776-be2bb32d19d8" providerId="ADAL" clId="{3898F8BE-ADAB-491F-843E-D1BC13D956AC}" dt="2024-07-01T11:15:31.434" v="331"/>
        <pc:sldMkLst>
          <pc:docMk/>
          <pc:sldMk cId="1810107495" sldId="276"/>
        </pc:sldMkLst>
      </pc:sldChg>
      <pc:sldChg chg="del">
        <pc:chgData name="Annam Chaudhry" userId="51120aca-a0d7-42d3-9776-be2bb32d19d8" providerId="ADAL" clId="{3898F8BE-ADAB-491F-843E-D1BC13D956AC}" dt="2024-07-01T10:59:00.721" v="184" actId="47"/>
        <pc:sldMkLst>
          <pc:docMk/>
          <pc:sldMk cId="0" sldId="277"/>
        </pc:sldMkLst>
      </pc:sldChg>
      <pc:sldChg chg="addSp delSp modSp mod ord setBg">
        <pc:chgData name="Annam Chaudhry" userId="51120aca-a0d7-42d3-9776-be2bb32d19d8" providerId="ADAL" clId="{3898F8BE-ADAB-491F-843E-D1BC13D956AC}" dt="2024-07-01T11:28:59.103" v="538" actId="1076"/>
        <pc:sldMkLst>
          <pc:docMk/>
          <pc:sldMk cId="0" sldId="279"/>
        </pc:sldMkLst>
      </pc:sldChg>
      <pc:sldChg chg="addSp delSp modSp new mod ord setBg">
        <pc:chgData name="Annam Chaudhry" userId="51120aca-a0d7-42d3-9776-be2bb32d19d8" providerId="ADAL" clId="{3898F8BE-ADAB-491F-843E-D1BC13D956AC}" dt="2024-08-27T10:43:07.260" v="653" actId="166"/>
        <pc:sldMkLst>
          <pc:docMk/>
          <pc:sldMk cId="1250581200" sldId="280"/>
        </pc:sldMkLst>
      </pc:sldChg>
      <pc:sldChg chg="new del">
        <pc:chgData name="Annam Chaudhry" userId="51120aca-a0d7-42d3-9776-be2bb32d19d8" providerId="ADAL" clId="{3898F8BE-ADAB-491F-843E-D1BC13D956AC}" dt="2024-07-04T11:25:19.881" v="542" actId="47"/>
        <pc:sldMkLst>
          <pc:docMk/>
          <pc:sldMk cId="1902643559" sldId="281"/>
        </pc:sldMkLst>
      </pc:sldChg>
      <pc:sldChg chg="modSp add del mod setBg">
        <pc:chgData name="Annam Chaudhry" userId="51120aca-a0d7-42d3-9776-be2bb32d19d8" providerId="ADAL" clId="{3898F8BE-ADAB-491F-843E-D1BC13D956AC}" dt="2024-07-04T11:47:22.950" v="545" actId="47"/>
        <pc:sldMkLst>
          <pc:docMk/>
          <pc:sldMk cId="2048251152" sldId="282"/>
        </pc:sldMkLst>
      </pc:sldChg>
      <pc:sldChg chg="modSp add mod">
        <pc:chgData name="Annam Chaudhry" userId="51120aca-a0d7-42d3-9776-be2bb32d19d8" providerId="ADAL" clId="{3898F8BE-ADAB-491F-843E-D1BC13D956AC}" dt="2024-08-27T10:19:27.998" v="566" actId="1076"/>
        <pc:sldMkLst>
          <pc:docMk/>
          <pc:sldMk cId="2695308383" sldId="283"/>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1-04-29T17:37:43.898" idx="1">
    <p:pos x="106" y="106"/>
    <p:text>Bilde 10: Tekst: FN har laget et felles mål. FN er enige om at de må gjøre det beste for klima. Norge er med sammen med 170 andre land. Det kalles FNs bærekraftsmål er en felles plan for hele verden.  Den består av 17 mål.</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10685E-BDF2-4C00-9C99-67DE3221381F}" type="datetimeFigureOut">
              <a:rPr lang="nb-NO" smtClean="0"/>
              <a:t>29.08.2025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6566C0-C493-4444-BE3C-7353595F411D}" type="slidenum">
              <a:rPr lang="nb-NO" smtClean="0"/>
              <a:t>‹#›</a:t>
            </a:fld>
            <a:endParaRPr lang="nb-NO"/>
          </a:p>
        </p:txBody>
      </p:sp>
    </p:spTree>
    <p:extLst>
      <p:ext uri="{BB962C8B-B14F-4D97-AF65-F5344CB8AC3E}">
        <p14:creationId xmlns:p14="http://schemas.microsoft.com/office/powerpoint/2010/main" val="1705597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Grublespørsmål: </a:t>
            </a:r>
          </a:p>
          <a:p>
            <a:pPr marL="285750" indent="-285750">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Hvorfor må vi ta vare på jorda vår? </a:t>
            </a:r>
          </a:p>
          <a:p>
            <a:pPr marL="285750" indent="-285750">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Hva kan du være med på å bestemme? </a:t>
            </a:r>
          </a:p>
          <a:p>
            <a:pPr marL="285750" indent="-285750">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Når og hvorfor bør de voksne lytte til de unge?</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2</a:t>
            </a:fld>
            <a:endParaRPr lang="nb-NO"/>
          </a:p>
        </p:txBody>
      </p:sp>
    </p:spTree>
    <p:extLst>
      <p:ext uri="{BB962C8B-B14F-4D97-AF65-F5344CB8AC3E}">
        <p14:creationId xmlns:p14="http://schemas.microsoft.com/office/powerpoint/2010/main" val="3732417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Været er det du kan se ut av vinduet hver dag. Du må kle på deg etter hvordan været er når du går ut av døra di. Det kan være solskinn, regn, tåke, overskyet eller det kan snø. Klima er hvordan været har vært der du bor de siste årene.</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3</a:t>
            </a:fld>
            <a:endParaRPr lang="nb-NO"/>
          </a:p>
        </p:txBody>
      </p:sp>
    </p:spTree>
    <p:extLst>
      <p:ext uri="{BB962C8B-B14F-4D97-AF65-F5344CB8AC3E}">
        <p14:creationId xmlns:p14="http://schemas.microsoft.com/office/powerpoint/2010/main" val="3944427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Klimaspørsmål kan være at det blir varmere på jorden. At vi har mer regn som fører til flom, oftere storm, orkan eller tørke. Ved bilkjøring blir det mer CO2 i lufta og derfor er det lurt å gå eller sykle til skolen. Det er mange måter å minske CO 2 i lufta. Blant annet kan sola og vinden og bølgene gi oss strøm som ikke gir utslipp av CO2. Men det kan ødelegge natur. Det å ha en trygg skolevei er også et klimaspørsmål.</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4</a:t>
            </a:fld>
            <a:endParaRPr lang="nb-NO"/>
          </a:p>
        </p:txBody>
      </p:sp>
    </p:spTree>
    <p:extLst>
      <p:ext uri="{BB962C8B-B14F-4D97-AF65-F5344CB8AC3E}">
        <p14:creationId xmlns:p14="http://schemas.microsoft.com/office/powerpoint/2010/main" val="193901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Karbondioksid (CO2) er en livsviktig gass som vi puster ut og som plantene puster inn. I tillegg er CO2 en gass som slippes ut i naturen når vi blant annet kjører bil. Det er mye mer CO2 i lufta nå enn tidligere. Helt siden man begynte med forurensende maskiner for over 200 år siden har det blitt mer og mer klimagasser i lufta. </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5</a:t>
            </a:fld>
            <a:endParaRPr lang="nb-NO"/>
          </a:p>
        </p:txBody>
      </p:sp>
    </p:spTree>
    <p:extLst>
      <p:ext uri="{BB962C8B-B14F-4D97-AF65-F5344CB8AC3E}">
        <p14:creationId xmlns:p14="http://schemas.microsoft.com/office/powerpoint/2010/main" val="3777255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Vi har allerede en varmere temperatur nå enn tidligere. 2024 var det varmeste året siden mennesker begynte å måle temperatur. Vi kaller det global oppvarming fordi det samme skjer over hele kloden vår. Dersom vi fortsetter som i dag vil det snart bli 2 grader varmere på jorden enn for to hundre år siden.</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6</a:t>
            </a:fld>
            <a:endParaRPr lang="nb-NO"/>
          </a:p>
        </p:txBody>
      </p:sp>
    </p:spTree>
    <p:extLst>
      <p:ext uri="{BB962C8B-B14F-4D97-AF65-F5344CB8AC3E}">
        <p14:creationId xmlns:p14="http://schemas.microsoft.com/office/powerpoint/2010/main" val="1292863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Noen områder gir mer utslipp enn andre. Olje og gass har stort utslipp av CO2, mens jordbruk og oppvarming av husene våre gir mindre utslipp.</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7</a:t>
            </a:fld>
            <a:endParaRPr lang="nb-NO"/>
          </a:p>
        </p:txBody>
      </p:sp>
    </p:spTree>
    <p:extLst>
      <p:ext uri="{BB962C8B-B14F-4D97-AF65-F5344CB8AC3E}">
        <p14:creationId xmlns:p14="http://schemas.microsoft.com/office/powerpoint/2010/main" val="589991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Hele verden (FN) har sammen laget mål for at verden skal bli et bedre sted. Landene i FN er enige om at de må gjøre det beste for klima. Norge er med i FN sammen med 170 andre land. Det kalles FNs bærekraftmål og er en felles plan for hele verden. Den består av 17 mål.</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8</a:t>
            </a:fld>
            <a:endParaRPr lang="nb-NO"/>
          </a:p>
        </p:txBody>
      </p:sp>
    </p:spTree>
    <p:extLst>
      <p:ext uri="{BB962C8B-B14F-4D97-AF65-F5344CB8AC3E}">
        <p14:creationId xmlns:p14="http://schemas.microsoft.com/office/powerpoint/2010/main" val="318004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Det er ikke bare voksne som har rett til å si sin mening. I FNs- barnekonvensjon står det at "Alle barn har rett til å si sin mening" Alle barn bør tenke på klima og miljø. </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9</a:t>
            </a:fld>
            <a:endParaRPr lang="nb-NO"/>
          </a:p>
        </p:txBody>
      </p:sp>
    </p:spTree>
    <p:extLst>
      <p:ext uri="{BB962C8B-B14F-4D97-AF65-F5344CB8AC3E}">
        <p14:creationId xmlns:p14="http://schemas.microsoft.com/office/powerpoint/2010/main" val="1144918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Ingen kan gjøre alt, men alle kan gjøre litt. Derfor kan du bestemme deg for noen gode ting du kan gjøre for miljøet hver dag. For eksempel gå til skolen.</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10</a:t>
            </a:fld>
            <a:endParaRPr lang="nb-NO"/>
          </a:p>
        </p:txBody>
      </p:sp>
    </p:spTree>
    <p:extLst>
      <p:ext uri="{BB962C8B-B14F-4D97-AF65-F5344CB8AC3E}">
        <p14:creationId xmlns:p14="http://schemas.microsoft.com/office/powerpoint/2010/main" val="1372197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Tekst: Du vet at du bør sykle eller gå til skolen. Du kan be de voksne sykle eller gå til butikken eller jobben. Du kan også si fra til de voksne at de ikke bør kjøre så mye bil fordi det forurenser. Du kan lage en tegning som viser at vi bør gå i stedet for å kjøre. Det viktigste du kan gjøre er å si fra. Du har rett til å bli hørt.</a:t>
            </a:r>
          </a:p>
          <a:p>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11</a:t>
            </a:fld>
            <a:endParaRPr lang="nb-NO"/>
          </a:p>
        </p:txBody>
      </p:sp>
    </p:spTree>
    <p:extLst>
      <p:ext uri="{BB962C8B-B14F-4D97-AF65-F5344CB8AC3E}">
        <p14:creationId xmlns:p14="http://schemas.microsoft.com/office/powerpoint/2010/main" val="3374472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Til diskusjon: La </a:t>
            </a:r>
            <a:r>
              <a:rPr lang="nb-NO" dirty="0"/>
              <a:t>elevene diskutere i små grupper og velge det målet de synes er viktigst. Organiser en klasseromsdiskusjon om målet de har valgt. Snakk om hva det betyr, hvorfor det er viktig og hva kan vi gjøre for å nå disse målene? </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13</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D49481-79CE-6B82-020C-DB7B779CB41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38A0050-72E1-8B99-C69D-053A34CC2F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BE72B913-80DD-FE50-FDFE-3F2E9BECC7C3}"/>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5" name="Plassholder for bunntekst 4">
            <a:extLst>
              <a:ext uri="{FF2B5EF4-FFF2-40B4-BE49-F238E27FC236}">
                <a16:creationId xmlns:a16="http://schemas.microsoft.com/office/drawing/2014/main" id="{B4D881FC-1F21-0CE5-DCFB-65C3FE23D0A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7D45CC5-744C-5DEA-3D3F-2B2F97BDD5BB}"/>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208921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464D06-CE54-842D-8AC6-EF6185D11F6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F3A6DF8-B31E-3666-E813-A14B94E3E36B}"/>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DF8EC92-D464-B9B4-9459-1CCF0DC00160}"/>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5" name="Plassholder for bunntekst 4">
            <a:extLst>
              <a:ext uri="{FF2B5EF4-FFF2-40B4-BE49-F238E27FC236}">
                <a16:creationId xmlns:a16="http://schemas.microsoft.com/office/drawing/2014/main" id="{74EF4003-ECCF-B020-C2C0-5D0185FD80B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E7D6BC8-F63F-0C1B-E994-244049925B90}"/>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601005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27A776-78B9-BB2C-A144-C6BE8AC0D76F}"/>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FA183EE2-3FCD-87CD-188A-E272883893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1CFE9DD-50D2-6946-6010-94F28B64230A}"/>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5" name="Plassholder for bunntekst 4">
            <a:extLst>
              <a:ext uri="{FF2B5EF4-FFF2-40B4-BE49-F238E27FC236}">
                <a16:creationId xmlns:a16="http://schemas.microsoft.com/office/drawing/2014/main" id="{3796AC85-0379-E65E-A415-129283549E1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7942823-8C7F-3A3C-8D57-060C7BB88EE2}"/>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936018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3EE9F5-CE64-69BD-49D3-7C14EEBF0B5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17014F8-E621-75BD-8E1C-3B9C92BD778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0C2B7EF-53B2-8C10-7BA5-CCB674FA5F1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C339E9A-A613-7F78-5B33-E8BA58A08D96}"/>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6" name="Plassholder for bunntekst 5">
            <a:extLst>
              <a:ext uri="{FF2B5EF4-FFF2-40B4-BE49-F238E27FC236}">
                <a16:creationId xmlns:a16="http://schemas.microsoft.com/office/drawing/2014/main" id="{CE855E7D-CEAF-A5D2-AA10-886407BBB91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2579F5C-DD10-42E1-6CFC-737676007DF1}"/>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71375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E0E19E-F675-5156-8CAC-E68BE6FF1B0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0BA8FABB-9B6D-5CA8-D239-89DC9E7D9F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4D8ACAC-3537-CB98-0CC9-50077C53AEA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50CA5EA9-373D-7CB3-F3EE-C9AC489A0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A6506A2F-A609-7D1D-69BA-A00C925B23B8}"/>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BF2CBC7-38E1-B3AF-8875-7B82A3F0C5D5}"/>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8" name="Plassholder for bunntekst 7">
            <a:extLst>
              <a:ext uri="{FF2B5EF4-FFF2-40B4-BE49-F238E27FC236}">
                <a16:creationId xmlns:a16="http://schemas.microsoft.com/office/drawing/2014/main" id="{91ACCC70-8026-0028-073B-3348FC4EEB82}"/>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0066299-BF75-6A3F-D44A-C4B3200576C5}"/>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38655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3F84F2-F5E5-B2D9-688D-E0B824C33AC7}"/>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AB3B77D-16F3-1858-050A-46C5B832647B}"/>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4" name="Plassholder for bunntekst 3">
            <a:extLst>
              <a:ext uri="{FF2B5EF4-FFF2-40B4-BE49-F238E27FC236}">
                <a16:creationId xmlns:a16="http://schemas.microsoft.com/office/drawing/2014/main" id="{264EA88E-A27E-9B59-43DC-3CB58F8FA43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EB888B8-3ADF-CBC4-A74F-6EA9DF341B5C}"/>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70926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E11408B-FC88-70EF-0466-EF26D6D1B3BF}"/>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3" name="Plassholder for bunntekst 2">
            <a:extLst>
              <a:ext uri="{FF2B5EF4-FFF2-40B4-BE49-F238E27FC236}">
                <a16:creationId xmlns:a16="http://schemas.microsoft.com/office/drawing/2014/main" id="{C4D89BD6-42CE-F785-16EB-16A85204069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8C0F538-F0D4-0014-587D-DE027C11770C}"/>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988986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AACED8-5813-4416-976E-5CF235C8C5A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CF82D52-4FCE-552C-4443-C806D5FA0A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58DD118-0308-6774-6FB9-E53CBC16C8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77F671B-FF4F-1F03-11BE-EE5E4FF3F0DA}"/>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6" name="Plassholder for bunntekst 5">
            <a:extLst>
              <a:ext uri="{FF2B5EF4-FFF2-40B4-BE49-F238E27FC236}">
                <a16:creationId xmlns:a16="http://schemas.microsoft.com/office/drawing/2014/main" id="{877C5077-FC5E-0E00-9205-CE9E568D46C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72D8594-A9AD-0E1E-3FE7-C16840129F9B}"/>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1284278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FDC450-2E5B-7AE4-EFF8-55F00EB0659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098BD35-3AD2-6708-785F-D66D6885CA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B4BB5E7A-96FA-5E66-8E6B-98115945AA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7E73B2C-1AF8-4974-26DB-2D723B661D51}"/>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6" name="Plassholder for bunntekst 5">
            <a:extLst>
              <a:ext uri="{FF2B5EF4-FFF2-40B4-BE49-F238E27FC236}">
                <a16:creationId xmlns:a16="http://schemas.microsoft.com/office/drawing/2014/main" id="{1475EAF4-AF10-3EF1-3CC2-814932B5DDE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0BF3420-6C1C-2328-5578-F46236C8BFDB}"/>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916832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D9DF70-66EE-4EFF-EF76-0B71951DC53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D92363A-0898-5385-B8D7-F67462E75461}"/>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CCA3ECA-26A9-56CD-6127-6CF4768487E1}"/>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5" name="Plassholder for bunntekst 4">
            <a:extLst>
              <a:ext uri="{FF2B5EF4-FFF2-40B4-BE49-F238E27FC236}">
                <a16:creationId xmlns:a16="http://schemas.microsoft.com/office/drawing/2014/main" id="{453C313C-E558-9EAD-AA3D-41192AECB0A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470FA30-D0AC-3495-931B-67A794E322F2}"/>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2977443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500BDCAC-EFF3-C4B7-71C4-632DB47DDEF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0DA879D5-6B73-695C-1ACD-80359C2F3B0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F47D51-9FC0-1AF0-1C2B-25F2C84B2F69}"/>
              </a:ext>
            </a:extLst>
          </p:cNvPr>
          <p:cNvSpPr>
            <a:spLocks noGrp="1"/>
          </p:cNvSpPr>
          <p:nvPr>
            <p:ph type="dt" sz="half" idx="10"/>
          </p:nvPr>
        </p:nvSpPr>
        <p:spPr/>
        <p:txBody>
          <a:bodyPr/>
          <a:lstStyle/>
          <a:p>
            <a:fld id="{632F13AD-A5FB-43FD-B97D-5C3F3F86078D}" type="datetimeFigureOut">
              <a:rPr lang="nb-NO" smtClean="0"/>
              <a:t>29.08.2025</a:t>
            </a:fld>
            <a:endParaRPr lang="nb-NO"/>
          </a:p>
        </p:txBody>
      </p:sp>
      <p:sp>
        <p:nvSpPr>
          <p:cNvPr id="5" name="Plassholder for bunntekst 4">
            <a:extLst>
              <a:ext uri="{FF2B5EF4-FFF2-40B4-BE49-F238E27FC236}">
                <a16:creationId xmlns:a16="http://schemas.microsoft.com/office/drawing/2014/main" id="{B508A491-D9EF-8216-8AC8-7C02F415CF9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374F590-4B44-8997-CFEA-FC811AF4A14F}"/>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364675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0ACC725-3BCB-0999-EC13-884B84D5F5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ADFE5640-CFDD-CCA3-6AB5-62842CFEE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A63E89D-1C46-2B7E-4A0D-7F8888F2B8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F13AD-A5FB-43FD-B97D-5C3F3F86078D}" type="datetimeFigureOut">
              <a:rPr lang="nb-NO" smtClean="0"/>
              <a:t>29.08.2025</a:t>
            </a:fld>
            <a:endParaRPr lang="nb-NO"/>
          </a:p>
        </p:txBody>
      </p:sp>
      <p:sp>
        <p:nvSpPr>
          <p:cNvPr id="5" name="Plassholder for bunntekst 4">
            <a:extLst>
              <a:ext uri="{FF2B5EF4-FFF2-40B4-BE49-F238E27FC236}">
                <a16:creationId xmlns:a16="http://schemas.microsoft.com/office/drawing/2014/main" id="{6CF62C78-62A4-FE36-B67B-0D888101BD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774B0CA2-398F-30CD-E442-8B1EA12D72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56270E-C51E-459D-ABC2-046B5FBF0A41}" type="slidenum">
              <a:rPr lang="nb-NO" smtClean="0"/>
              <a:t>‹#›</a:t>
            </a:fld>
            <a:endParaRPr lang="nb-NO"/>
          </a:p>
        </p:txBody>
      </p:sp>
    </p:spTree>
    <p:extLst>
      <p:ext uri="{BB962C8B-B14F-4D97-AF65-F5344CB8AC3E}">
        <p14:creationId xmlns:p14="http://schemas.microsoft.com/office/powerpoint/2010/main" val="1744735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emf"/><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5.png"/><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2.emf"/></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4.emf"/></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48020" y="502000"/>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1 om klima</a:t>
            </a:r>
          </a:p>
        </p:txBody>
      </p: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Bilde 13" descr="Et bilde som inneholder skjermbilde, Grafikk, grønn, Font&#10;&#10;Automatisk generert beskrivelse">
            <a:extLst>
              <a:ext uri="{FF2B5EF4-FFF2-40B4-BE49-F238E27FC236}">
                <a16:creationId xmlns:a16="http://schemas.microsoft.com/office/drawing/2014/main" id="{5B015E40-610F-AE9D-33E2-45FB668E74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316" y="830823"/>
            <a:ext cx="3208037" cy="874190"/>
          </a:xfrm>
          <a:prstGeom prst="rect">
            <a:avLst/>
          </a:prstGeom>
        </p:spPr>
      </p:pic>
      <p:cxnSp>
        <p:nvCxnSpPr>
          <p:cNvPr id="28" name="Straight Connector 18">
            <a:extLst>
              <a:ext uri="{FF2B5EF4-FFF2-40B4-BE49-F238E27FC236}">
                <a16:creationId xmlns:a16="http://schemas.microsoft.com/office/drawing/2014/main" id="{D4BDCD00-BA97-40D8-93CD-0A9CA931BE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2080" y="3429000"/>
            <a:ext cx="2636520" cy="0"/>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9" name="Bilde 8">
            <a:extLst>
              <a:ext uri="{FF2B5EF4-FFF2-40B4-BE49-F238E27FC236}">
                <a16:creationId xmlns:a16="http://schemas.microsoft.com/office/drawing/2014/main" id="{DFAC124F-283E-364E-B4AB-3B5BD6A5CEAC}"/>
              </a:ext>
            </a:extLst>
          </p:cNvPr>
          <p:cNvPicPr>
            <a:picLocks noChangeAspect="1"/>
          </p:cNvPicPr>
          <p:nvPr/>
        </p:nvPicPr>
        <p:blipFill>
          <a:blip r:embed="rId4"/>
          <a:stretch>
            <a:fillRect/>
          </a:stretch>
        </p:blipFill>
        <p:spPr>
          <a:xfrm>
            <a:off x="605882" y="4351646"/>
            <a:ext cx="3837985" cy="1060829"/>
          </a:xfrm>
          <a:prstGeom prst="rect">
            <a:avLst/>
          </a:prstGeom>
        </p:spPr>
      </p:pic>
      <p:cxnSp>
        <p:nvCxnSpPr>
          <p:cNvPr id="30" name="Straight Connector 20">
            <a:extLst>
              <a:ext uri="{FF2B5EF4-FFF2-40B4-BE49-F238E27FC236}">
                <a16:creationId xmlns:a16="http://schemas.microsoft.com/office/drawing/2014/main" id="{2D631E40-F51C-4828-B23B-DF9035132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1" name="Bilde 10">
            <a:extLst>
              <a:ext uri="{FF2B5EF4-FFF2-40B4-BE49-F238E27FC236}">
                <a16:creationId xmlns:a16="http://schemas.microsoft.com/office/drawing/2014/main" id="{488EC5E9-3F50-6F47-9810-29905D1EFF74}"/>
              </a:ext>
            </a:extLst>
          </p:cNvPr>
          <p:cNvPicPr>
            <a:picLocks noChangeAspect="1"/>
          </p:cNvPicPr>
          <p:nvPr/>
        </p:nvPicPr>
        <p:blipFill>
          <a:blip r:embed="rId5"/>
          <a:stretch>
            <a:fillRect/>
          </a:stretch>
        </p:blipFill>
        <p:spPr>
          <a:xfrm>
            <a:off x="5482208" y="1123527"/>
            <a:ext cx="4993516" cy="4604800"/>
          </a:xfrm>
          <a:prstGeom prst="rect">
            <a:avLst/>
          </a:prstGeom>
        </p:spPr>
      </p:pic>
      <p:sp>
        <p:nvSpPr>
          <p:cNvPr id="32" name="TekstSylinder 31">
            <a:extLst>
              <a:ext uri="{FF2B5EF4-FFF2-40B4-BE49-F238E27FC236}">
                <a16:creationId xmlns:a16="http://schemas.microsoft.com/office/drawing/2014/main" id="{F6036C65-772E-DEC3-1953-FD191BA6A75B}"/>
              </a:ext>
            </a:extLst>
          </p:cNvPr>
          <p:cNvSpPr txBox="1"/>
          <p:nvPr/>
        </p:nvSpPr>
        <p:spPr>
          <a:xfrm>
            <a:off x="1129115" y="2136808"/>
            <a:ext cx="2826237" cy="1323439"/>
          </a:xfrm>
          <a:prstGeom prst="rect">
            <a:avLst/>
          </a:prstGeom>
          <a:noFill/>
        </p:spPr>
        <p:txBody>
          <a:bodyPr wrap="square" rtlCol="0">
            <a:spAutoFit/>
          </a:bodyPr>
          <a:lstStyle/>
          <a:p>
            <a:pPr algn="ctr"/>
            <a:r>
              <a:rPr lang="nb-NO" sz="4000" dirty="0"/>
              <a:t>Hva tenker du?</a:t>
            </a:r>
          </a:p>
        </p:txBody>
      </p:sp>
    </p:spTree>
    <p:extLst>
      <p:ext uri="{BB962C8B-B14F-4D97-AF65-F5344CB8AC3E}">
        <p14:creationId xmlns:p14="http://schemas.microsoft.com/office/powerpoint/2010/main" val="487278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6FF0D7CB-920C-3543-A6F3-D458E575361B}"/>
              </a:ext>
            </a:extLst>
          </p:cNvPr>
          <p:cNvPicPr>
            <a:picLocks noChangeAspect="1"/>
          </p:cNvPicPr>
          <p:nvPr/>
        </p:nvPicPr>
        <p:blipFill>
          <a:blip r:embed="rId3"/>
          <a:stretch>
            <a:fillRect/>
          </a:stretch>
        </p:blipFill>
        <p:spPr>
          <a:xfrm>
            <a:off x="0" y="6368143"/>
            <a:ext cx="12192000" cy="489858"/>
          </a:xfrm>
          <a:prstGeom prst="rect">
            <a:avLst/>
          </a:prstGeom>
        </p:spPr>
      </p:pic>
      <p:pic>
        <p:nvPicPr>
          <p:cNvPr id="2" name="Bilde 1">
            <a:extLst>
              <a:ext uri="{FF2B5EF4-FFF2-40B4-BE49-F238E27FC236}">
                <a16:creationId xmlns:a16="http://schemas.microsoft.com/office/drawing/2014/main" id="{1F4C2882-E782-504C-9BF6-3D01E56F92A5}"/>
              </a:ext>
            </a:extLst>
          </p:cNvPr>
          <p:cNvPicPr>
            <a:picLocks noChangeAspect="1"/>
          </p:cNvPicPr>
          <p:nvPr/>
        </p:nvPicPr>
        <p:blipFill>
          <a:blip r:embed="rId4"/>
          <a:stretch>
            <a:fillRect/>
          </a:stretch>
        </p:blipFill>
        <p:spPr>
          <a:xfrm>
            <a:off x="487481" y="257341"/>
            <a:ext cx="9544794" cy="6410860"/>
          </a:xfrm>
          <a:prstGeom prst="rect">
            <a:avLst/>
          </a:prstGeom>
        </p:spPr>
      </p:pic>
      <p:pic>
        <p:nvPicPr>
          <p:cNvPr id="6" name="Bilde 5">
            <a:extLst>
              <a:ext uri="{FF2B5EF4-FFF2-40B4-BE49-F238E27FC236}">
                <a16:creationId xmlns:a16="http://schemas.microsoft.com/office/drawing/2014/main" id="{4CA0A978-CBAE-3449-A3BD-C9A1C4A8C8DC}"/>
              </a:ext>
            </a:extLst>
          </p:cNvPr>
          <p:cNvPicPr>
            <a:picLocks noChangeAspect="1"/>
          </p:cNvPicPr>
          <p:nvPr/>
        </p:nvPicPr>
        <p:blipFill>
          <a:blip r:embed="rId5"/>
          <a:stretch>
            <a:fillRect/>
          </a:stretch>
        </p:blipFill>
        <p:spPr>
          <a:xfrm>
            <a:off x="9889060" y="3017951"/>
            <a:ext cx="2022497" cy="3582708"/>
          </a:xfrm>
          <a:prstGeom prst="rect">
            <a:avLst/>
          </a:prstGeom>
        </p:spPr>
      </p:pic>
      <p:pic>
        <p:nvPicPr>
          <p:cNvPr id="3" name="Bilde 2" descr="Et bilde som inneholder skjermbilde, Grafikk, grønn, Font&#10;&#10;Automatisk generert beskrivelse">
            <a:extLst>
              <a:ext uri="{FF2B5EF4-FFF2-40B4-BE49-F238E27FC236}">
                <a16:creationId xmlns:a16="http://schemas.microsoft.com/office/drawing/2014/main" id="{8930FFCA-CE83-30A2-8C12-DC02A3433B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5737" y="31570"/>
            <a:ext cx="3208037" cy="874190"/>
          </a:xfrm>
          <a:prstGeom prst="rect">
            <a:avLst/>
          </a:prstGeom>
        </p:spPr>
      </p:pic>
    </p:spTree>
    <p:extLst>
      <p:ext uri="{BB962C8B-B14F-4D97-AF65-F5344CB8AC3E}">
        <p14:creationId xmlns:p14="http://schemas.microsoft.com/office/powerpoint/2010/main" val="2146550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ght Triangle 5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descr="Et bilde som inneholder skjermbilde, Grafikk, grønn, Font&#10;&#10;Automatisk generert beskrivelse">
            <a:extLst>
              <a:ext uri="{FF2B5EF4-FFF2-40B4-BE49-F238E27FC236}">
                <a16:creationId xmlns:a16="http://schemas.microsoft.com/office/drawing/2014/main" id="{F4D7D219-C3EB-2AE3-EDFA-2DE55EEFF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858" y="244326"/>
            <a:ext cx="3482836" cy="949072"/>
          </a:xfrm>
          <a:prstGeom prst="rect">
            <a:avLst/>
          </a:prstGeom>
          <a:solidFill>
            <a:srgbClr val="F1F1F1"/>
          </a:solidFill>
        </p:spPr>
      </p:pic>
      <p:pic>
        <p:nvPicPr>
          <p:cNvPr id="3" name="Bilde 2">
            <a:extLst>
              <a:ext uri="{FF2B5EF4-FFF2-40B4-BE49-F238E27FC236}">
                <a16:creationId xmlns:a16="http://schemas.microsoft.com/office/drawing/2014/main" id="{9FFD108F-F939-1146-83F2-742077E2C94D}"/>
              </a:ext>
            </a:extLst>
          </p:cNvPr>
          <p:cNvPicPr>
            <a:picLocks noChangeAspect="1"/>
          </p:cNvPicPr>
          <p:nvPr/>
        </p:nvPicPr>
        <p:blipFill>
          <a:blip r:embed="rId4"/>
          <a:stretch>
            <a:fillRect/>
          </a:stretch>
        </p:blipFill>
        <p:spPr>
          <a:xfrm>
            <a:off x="1067855" y="1193398"/>
            <a:ext cx="9758895" cy="4791073"/>
          </a:xfrm>
          <a:prstGeom prst="rect">
            <a:avLst/>
          </a:prstGeom>
        </p:spPr>
      </p:pic>
    </p:spTree>
    <p:extLst>
      <p:ext uri="{BB962C8B-B14F-4D97-AF65-F5344CB8AC3E}">
        <p14:creationId xmlns:p14="http://schemas.microsoft.com/office/powerpoint/2010/main" val="181010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5E0DC1D7-DACE-434C-885D-D480182D06DA}"/>
              </a:ext>
            </a:extLst>
          </p:cNvPr>
          <p:cNvPicPr>
            <a:picLocks noChangeAspect="1"/>
          </p:cNvPicPr>
          <p:nvPr/>
        </p:nvPicPr>
        <p:blipFill>
          <a:blip r:embed="rId3"/>
          <a:stretch>
            <a:fillRect/>
          </a:stretch>
        </p:blipFill>
        <p:spPr>
          <a:xfrm>
            <a:off x="-2118981" y="346165"/>
            <a:ext cx="14698310" cy="6988630"/>
          </a:xfrm>
          <a:prstGeom prst="rect">
            <a:avLst/>
          </a:prstGeom>
        </p:spPr>
      </p:pic>
      <p:pic>
        <p:nvPicPr>
          <p:cNvPr id="5" name="Bilde 4" descr="Et bilde som inneholder skjermbilde, Grafikk, grønn, Font&#10;&#10;Automatisk generert beskrivelse">
            <a:extLst>
              <a:ext uri="{FF2B5EF4-FFF2-40B4-BE49-F238E27FC236}">
                <a16:creationId xmlns:a16="http://schemas.microsoft.com/office/drawing/2014/main" id="{64C8CDA1-2871-1BF4-1C17-F7EDF9BF02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858" y="244326"/>
            <a:ext cx="3482836" cy="949072"/>
          </a:xfrm>
          <a:prstGeom prst="rect">
            <a:avLst/>
          </a:prstGeom>
          <a:solidFill>
            <a:srgbClr val="F1F1F1"/>
          </a:solidFill>
        </p:spPr>
      </p:pic>
    </p:spTree>
    <p:extLst>
      <p:ext uri="{BB962C8B-B14F-4D97-AF65-F5344CB8AC3E}">
        <p14:creationId xmlns:p14="http://schemas.microsoft.com/office/powerpoint/2010/main" val="2016373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6F333DFE-D144-4012-BB5C-0B8450CBA339}"/>
              </a:ext>
            </a:extLst>
          </p:cNvPr>
          <p:cNvSpPr txBox="1"/>
          <p:nvPr/>
        </p:nvSpPr>
        <p:spPr>
          <a:xfrm>
            <a:off x="1054100" y="5232400"/>
            <a:ext cx="184731" cy="369332"/>
          </a:xfrm>
          <a:prstGeom prst="rect">
            <a:avLst/>
          </a:prstGeom>
          <a:noFill/>
        </p:spPr>
        <p:txBody>
          <a:bodyPr wrap="none" lIns="91440" tIns="45720" rIns="91440" bIns="45720" rtlCol="0" anchor="t">
            <a:spAutoFit/>
          </a:bodyPr>
          <a:lstStyle/>
          <a:p>
            <a:endParaRPr lang="nb-NO">
              <a:cs typeface="Calibri"/>
            </a:endParaRPr>
          </a:p>
        </p:txBody>
      </p:sp>
      <p:pic>
        <p:nvPicPr>
          <p:cNvPr id="2" name="Bilde 1">
            <a:extLst>
              <a:ext uri="{FF2B5EF4-FFF2-40B4-BE49-F238E27FC236}">
                <a16:creationId xmlns:a16="http://schemas.microsoft.com/office/drawing/2014/main" id="{FE58F3DB-3B38-BA40-9F40-591E5ADF1B15}"/>
              </a:ext>
            </a:extLst>
          </p:cNvPr>
          <p:cNvPicPr>
            <a:picLocks noChangeAspect="1"/>
          </p:cNvPicPr>
          <p:nvPr/>
        </p:nvPicPr>
        <p:blipFill>
          <a:blip r:embed="rId3"/>
          <a:stretch>
            <a:fillRect/>
          </a:stretch>
        </p:blipFill>
        <p:spPr>
          <a:xfrm>
            <a:off x="482601" y="813317"/>
            <a:ext cx="5990389" cy="454189"/>
          </a:xfrm>
          <a:prstGeom prst="rect">
            <a:avLst/>
          </a:prstGeom>
          <a:effectLst>
            <a:glow rad="127000">
              <a:srgbClr val="00FF00"/>
            </a:glow>
          </a:effectLst>
        </p:spPr>
      </p:pic>
      <p:pic>
        <p:nvPicPr>
          <p:cNvPr id="5" name="Bilde 4">
            <a:extLst>
              <a:ext uri="{FF2B5EF4-FFF2-40B4-BE49-F238E27FC236}">
                <a16:creationId xmlns:a16="http://schemas.microsoft.com/office/drawing/2014/main" id="{6FE2D13F-4730-A54B-966A-188E4F72C711}"/>
              </a:ext>
            </a:extLst>
          </p:cNvPr>
          <p:cNvPicPr>
            <a:picLocks noChangeAspect="1"/>
          </p:cNvPicPr>
          <p:nvPr/>
        </p:nvPicPr>
        <p:blipFill>
          <a:blip r:embed="rId4"/>
          <a:stretch>
            <a:fillRect/>
          </a:stretch>
        </p:blipFill>
        <p:spPr>
          <a:xfrm rot="21239781">
            <a:off x="3456426" y="1519046"/>
            <a:ext cx="6775625" cy="4870609"/>
          </a:xfrm>
          <a:prstGeom prst="rect">
            <a:avLst/>
          </a:prstGeom>
          <a:solidFill>
            <a:srgbClr val="00FF00">
              <a:alpha val="62000"/>
            </a:srgbClr>
          </a:solidFill>
          <a:effectLst>
            <a:glow rad="444500">
              <a:srgbClr val="00FF00">
                <a:alpha val="63000"/>
              </a:srgbClr>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62DBC250-C330-A0AA-7C6A-12D214FA83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4858" y="244326"/>
            <a:ext cx="3482836" cy="949072"/>
          </a:xfrm>
          <a:prstGeom prst="rect">
            <a:avLst/>
          </a:prstGeom>
          <a:solidFill>
            <a:srgbClr val="F1F1F1"/>
          </a:solidFill>
        </p:spPr>
      </p:pic>
    </p:spTree>
    <p:extLst>
      <p:ext uri="{BB962C8B-B14F-4D97-AF65-F5344CB8AC3E}">
        <p14:creationId xmlns:p14="http://schemas.microsoft.com/office/powerpoint/2010/main" val="1510255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EB8D54D-527D-B442-8949-1D23DC978ABC}"/>
              </a:ext>
            </a:extLst>
          </p:cNvPr>
          <p:cNvPicPr>
            <a:picLocks noChangeAspect="1"/>
          </p:cNvPicPr>
          <p:nvPr/>
        </p:nvPicPr>
        <p:blipFill>
          <a:blip r:embed="rId3"/>
          <a:stretch>
            <a:fillRect/>
          </a:stretch>
        </p:blipFill>
        <p:spPr>
          <a:xfrm>
            <a:off x="2191344" y="1703914"/>
            <a:ext cx="7809311" cy="4585146"/>
          </a:xfrm>
          <a:prstGeom prst="rect">
            <a:avLst/>
          </a:prstGeom>
        </p:spPr>
      </p:pic>
      <p:pic>
        <p:nvPicPr>
          <p:cNvPr id="2" name="Bilde 1">
            <a:extLst>
              <a:ext uri="{FF2B5EF4-FFF2-40B4-BE49-F238E27FC236}">
                <a16:creationId xmlns:a16="http://schemas.microsoft.com/office/drawing/2014/main" id="{C705FADA-BF49-2042-A7C5-3292294536CA}"/>
              </a:ext>
            </a:extLst>
          </p:cNvPr>
          <p:cNvPicPr>
            <a:picLocks noChangeAspect="1"/>
          </p:cNvPicPr>
          <p:nvPr/>
        </p:nvPicPr>
        <p:blipFill>
          <a:blip r:embed="rId4"/>
          <a:stretch>
            <a:fillRect/>
          </a:stretch>
        </p:blipFill>
        <p:spPr>
          <a:xfrm>
            <a:off x="680466" y="917457"/>
            <a:ext cx="7047163" cy="455848"/>
          </a:xfrm>
          <a:prstGeom prst="rect">
            <a:avLst/>
          </a:prstGeom>
          <a:effectLst>
            <a:glow rad="127000">
              <a:srgbClr val="00FF00"/>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7779F90E-50C9-79DE-C9F6-B39B5D4977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4858" y="244326"/>
            <a:ext cx="3482836" cy="949072"/>
          </a:xfrm>
          <a:prstGeom prst="rect">
            <a:avLst/>
          </a:prstGeom>
          <a:solidFill>
            <a:srgbClr val="F1F1F1"/>
          </a:solidFill>
        </p:spPr>
      </p:pic>
    </p:spTree>
    <p:extLst>
      <p:ext uri="{BB962C8B-B14F-4D97-AF65-F5344CB8AC3E}">
        <p14:creationId xmlns:p14="http://schemas.microsoft.com/office/powerpoint/2010/main" val="3141338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C6765B01-3660-EF48-B595-482210CD7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088" y="1169800"/>
            <a:ext cx="10665823" cy="5516805"/>
          </a:xfrm>
          <a:prstGeom prst="rect">
            <a:avLst/>
          </a:prstGeom>
        </p:spPr>
      </p:pic>
      <p:pic>
        <p:nvPicPr>
          <p:cNvPr id="2" name="Bilde 1">
            <a:extLst>
              <a:ext uri="{FF2B5EF4-FFF2-40B4-BE49-F238E27FC236}">
                <a16:creationId xmlns:a16="http://schemas.microsoft.com/office/drawing/2014/main" id="{E7C32130-DA27-3B4D-99CE-50E378567FB2}"/>
              </a:ext>
            </a:extLst>
          </p:cNvPr>
          <p:cNvPicPr>
            <a:picLocks noChangeAspect="1"/>
          </p:cNvPicPr>
          <p:nvPr/>
        </p:nvPicPr>
        <p:blipFill>
          <a:blip r:embed="rId4"/>
          <a:stretch>
            <a:fillRect/>
          </a:stretch>
        </p:blipFill>
        <p:spPr>
          <a:xfrm>
            <a:off x="1148628" y="574912"/>
            <a:ext cx="5621087" cy="594888"/>
          </a:xfrm>
          <a:prstGeom prst="rect">
            <a:avLst/>
          </a:prstGeom>
          <a:effectLst>
            <a:glow rad="127000">
              <a:srgbClr val="00FF00"/>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98EE5C8D-E3ED-7CAF-C54F-D1617BD0B7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9164" y="0"/>
            <a:ext cx="3482836" cy="949072"/>
          </a:xfrm>
          <a:prstGeom prst="rect">
            <a:avLst/>
          </a:prstGeom>
          <a:solidFill>
            <a:srgbClr val="F1F1F1"/>
          </a:solidFill>
        </p:spPr>
      </p:pic>
    </p:spTree>
    <p:extLst>
      <p:ext uri="{BB962C8B-B14F-4D97-AF65-F5344CB8AC3E}">
        <p14:creationId xmlns:p14="http://schemas.microsoft.com/office/powerpoint/2010/main" val="2048979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9555C786-F32D-F74E-95DF-FEE9FECBE488}"/>
              </a:ext>
            </a:extLst>
          </p:cNvPr>
          <p:cNvPicPr>
            <a:picLocks noChangeAspect="1"/>
          </p:cNvPicPr>
          <p:nvPr/>
        </p:nvPicPr>
        <p:blipFill>
          <a:blip r:embed="rId3"/>
          <a:stretch>
            <a:fillRect/>
          </a:stretch>
        </p:blipFill>
        <p:spPr>
          <a:xfrm>
            <a:off x="3233513" y="531740"/>
            <a:ext cx="5724974" cy="4856687"/>
          </a:xfrm>
          <a:prstGeom prst="rect">
            <a:avLst/>
          </a:prstGeom>
        </p:spPr>
      </p:pic>
      <p:pic>
        <p:nvPicPr>
          <p:cNvPr id="2" name="Bilde 1">
            <a:extLst>
              <a:ext uri="{FF2B5EF4-FFF2-40B4-BE49-F238E27FC236}">
                <a16:creationId xmlns:a16="http://schemas.microsoft.com/office/drawing/2014/main" id="{BCE3992F-0675-5E49-BCCC-45B3891EFAC6}"/>
              </a:ext>
            </a:extLst>
          </p:cNvPr>
          <p:cNvPicPr>
            <a:picLocks noChangeAspect="1"/>
          </p:cNvPicPr>
          <p:nvPr/>
        </p:nvPicPr>
        <p:blipFill>
          <a:blip r:embed="rId4"/>
          <a:stretch>
            <a:fillRect/>
          </a:stretch>
        </p:blipFill>
        <p:spPr>
          <a:xfrm>
            <a:off x="3333750" y="5729360"/>
            <a:ext cx="5524500" cy="596900"/>
          </a:xfrm>
          <a:prstGeom prst="rect">
            <a:avLst/>
          </a:prstGeom>
        </p:spPr>
      </p:pic>
      <p:pic>
        <p:nvPicPr>
          <p:cNvPr id="3" name="Bilde 2" descr="Et bilde som inneholder skjermbilde, Grafikk, grønn, Font&#10;&#10;Automatisk generert beskrivelse">
            <a:extLst>
              <a:ext uri="{FF2B5EF4-FFF2-40B4-BE49-F238E27FC236}">
                <a16:creationId xmlns:a16="http://schemas.microsoft.com/office/drawing/2014/main" id="{DA597BE8-989C-2314-73A0-4834000E96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5858" y="0"/>
            <a:ext cx="3482836" cy="949072"/>
          </a:xfrm>
          <a:prstGeom prst="rect">
            <a:avLst/>
          </a:prstGeom>
          <a:solidFill>
            <a:srgbClr val="F1F1F1"/>
          </a:solidFill>
        </p:spPr>
      </p:pic>
    </p:spTree>
    <p:extLst>
      <p:ext uri="{BB962C8B-B14F-4D97-AF65-F5344CB8AC3E}">
        <p14:creationId xmlns:p14="http://schemas.microsoft.com/office/powerpoint/2010/main" val="52645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3B0B2D6C-3FE5-D141-A71D-7FD93207053B}"/>
              </a:ext>
            </a:extLst>
          </p:cNvPr>
          <p:cNvPicPr>
            <a:picLocks noChangeAspect="1"/>
          </p:cNvPicPr>
          <p:nvPr/>
        </p:nvPicPr>
        <p:blipFill>
          <a:blip r:embed="rId3"/>
          <a:stretch>
            <a:fillRect/>
          </a:stretch>
        </p:blipFill>
        <p:spPr>
          <a:xfrm>
            <a:off x="2566857" y="1757369"/>
            <a:ext cx="9104806" cy="5250854"/>
          </a:xfrm>
          <a:prstGeom prst="rect">
            <a:avLst/>
          </a:prstGeom>
        </p:spPr>
      </p:pic>
      <p:pic>
        <p:nvPicPr>
          <p:cNvPr id="2" name="Bilde 1">
            <a:extLst>
              <a:ext uri="{FF2B5EF4-FFF2-40B4-BE49-F238E27FC236}">
                <a16:creationId xmlns:a16="http://schemas.microsoft.com/office/drawing/2014/main" id="{ADBD35D9-78F4-E648-98E7-AD6F89F460E4}"/>
              </a:ext>
            </a:extLst>
          </p:cNvPr>
          <p:cNvPicPr>
            <a:picLocks noChangeAspect="1"/>
          </p:cNvPicPr>
          <p:nvPr/>
        </p:nvPicPr>
        <p:blipFill>
          <a:blip r:embed="rId4"/>
          <a:stretch>
            <a:fillRect/>
          </a:stretch>
        </p:blipFill>
        <p:spPr>
          <a:xfrm>
            <a:off x="808120" y="818906"/>
            <a:ext cx="6597316" cy="1246160"/>
          </a:xfrm>
          <a:prstGeom prst="rect">
            <a:avLst/>
          </a:prstGeom>
          <a:effectLst>
            <a:glow rad="127000">
              <a:srgbClr val="00FF00"/>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32882EE8-18F6-A473-D72B-DAED7E467E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9164" y="0"/>
            <a:ext cx="3482836" cy="949072"/>
          </a:xfrm>
          <a:prstGeom prst="rect">
            <a:avLst/>
          </a:prstGeom>
          <a:solidFill>
            <a:srgbClr val="F1F1F1"/>
          </a:solidFill>
        </p:spPr>
      </p:pic>
    </p:spTree>
    <p:extLst>
      <p:ext uri="{BB962C8B-B14F-4D97-AF65-F5344CB8AC3E}">
        <p14:creationId xmlns:p14="http://schemas.microsoft.com/office/powerpoint/2010/main" val="2586129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30D52F84-5197-A540-A60A-4EED19FC8D73}"/>
              </a:ext>
            </a:extLst>
          </p:cNvPr>
          <p:cNvPicPr>
            <a:picLocks noChangeAspect="1"/>
          </p:cNvPicPr>
          <p:nvPr/>
        </p:nvPicPr>
        <p:blipFill>
          <a:blip r:embed="rId3"/>
          <a:stretch>
            <a:fillRect/>
          </a:stretch>
        </p:blipFill>
        <p:spPr>
          <a:xfrm>
            <a:off x="593271" y="2792137"/>
            <a:ext cx="11005457" cy="3576241"/>
          </a:xfrm>
          <a:prstGeom prst="rect">
            <a:avLst/>
          </a:prstGeom>
        </p:spPr>
      </p:pic>
      <p:pic>
        <p:nvPicPr>
          <p:cNvPr id="2" name="Bilde 1">
            <a:extLst>
              <a:ext uri="{FF2B5EF4-FFF2-40B4-BE49-F238E27FC236}">
                <a16:creationId xmlns:a16="http://schemas.microsoft.com/office/drawing/2014/main" id="{F827080C-28C7-A646-B328-CAD0657766B5}"/>
              </a:ext>
            </a:extLst>
          </p:cNvPr>
          <p:cNvPicPr>
            <a:picLocks noChangeAspect="1"/>
          </p:cNvPicPr>
          <p:nvPr/>
        </p:nvPicPr>
        <p:blipFill>
          <a:blip r:embed="rId4"/>
          <a:stretch>
            <a:fillRect/>
          </a:stretch>
        </p:blipFill>
        <p:spPr>
          <a:xfrm>
            <a:off x="759661" y="700729"/>
            <a:ext cx="6862344" cy="836871"/>
          </a:xfrm>
          <a:prstGeom prst="rect">
            <a:avLst/>
          </a:prstGeom>
          <a:effectLst>
            <a:glow rad="127000">
              <a:srgbClr val="00FF00"/>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A5795ACB-C35D-A7E0-3BD5-BA53BE5C6D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9164" y="0"/>
            <a:ext cx="3482836" cy="949072"/>
          </a:xfrm>
          <a:prstGeom prst="rect">
            <a:avLst/>
          </a:prstGeom>
          <a:solidFill>
            <a:srgbClr val="F1F1F1"/>
          </a:solidFill>
        </p:spPr>
      </p:pic>
    </p:spTree>
    <p:extLst>
      <p:ext uri="{BB962C8B-B14F-4D97-AF65-F5344CB8AC3E}">
        <p14:creationId xmlns:p14="http://schemas.microsoft.com/office/powerpoint/2010/main" val="3297404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10;&#10;Automatisk generert beskrivelse">
            <a:extLst>
              <a:ext uri="{FF2B5EF4-FFF2-40B4-BE49-F238E27FC236}">
                <a16:creationId xmlns:a16="http://schemas.microsoft.com/office/drawing/2014/main" id="{D1483108-D2D8-A08C-8990-C960C67ED6EE}"/>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EE29CA62-D3CF-538F-3DA2-81E63E0775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extLst>
      <p:ext uri="{BB962C8B-B14F-4D97-AF65-F5344CB8AC3E}">
        <p14:creationId xmlns:p14="http://schemas.microsoft.com/office/powerpoint/2010/main" val="3021065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2516370" y="413751"/>
            <a:ext cx="7041287"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Hva er bærekraft? </a:t>
            </a:r>
          </a:p>
          <a:p>
            <a:pPr algn="ctr"/>
            <a:r>
              <a:rPr lang="nb-NO" sz="5400" dirty="0">
                <a:ln w="0"/>
                <a:effectLst>
                  <a:outerShdw blurRad="38100" dist="25400" dir="5400000" algn="ctr" rotWithShape="0">
                    <a:srgbClr val="6E747A">
                      <a:alpha val="43000"/>
                    </a:srgbClr>
                  </a:outerShdw>
                </a:effectLst>
              </a:rPr>
              <a:t>Hva betyr disse målene?</a:t>
            </a:r>
            <a:endParaRPr lang="nb-NO" sz="5400" cap="none" spc="0" dirty="0">
              <a:ln w="0"/>
              <a:effectLst>
                <a:outerShdw blurRad="38100" dist="25400" dir="5400000" algn="ctr" rotWithShape="0">
                  <a:srgbClr val="6E747A">
                    <a:alpha val="43000"/>
                  </a:srgbClr>
                </a:outerShdw>
              </a:effectLst>
            </a:endParaRP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746" y="1977150"/>
            <a:ext cx="8657169" cy="4467099"/>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5308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o-NO" sz="9600" dirty="0">
                <a:latin typeface="Epilogue"/>
              </a:rPr>
              <a:t>fremtiden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20" ma:contentTypeDescription="Opprett et nytt dokument." ma:contentTypeScope="" ma:versionID="c15124fd6455093c0c678c07934a9bb8">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ffb8f86d9b169dccf354d2a9e48df118"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bb6fafe-5c01-4b04-a768-fba4e41af091" xsi:nil="true"/>
    <lcf76f155ced4ddcb4097134ff3c332f xmlns="73d6641d-2b63-4004-8716-de74c3eb5f2a">
      <Terms xmlns="http://schemas.microsoft.com/office/infopath/2007/PartnerControls"/>
    </lcf76f155ced4ddcb4097134ff3c332f>
    <Stjerne xmlns="73d6641d-2b63-4004-8716-de74c3eb5f2a" xsi:nil="true"/>
  </documentManagement>
</p:properties>
</file>

<file path=customXml/itemProps1.xml><?xml version="1.0" encoding="utf-8"?>
<ds:datastoreItem xmlns:ds="http://schemas.openxmlformats.org/officeDocument/2006/customXml" ds:itemID="{4B468BF6-719F-47F7-BC23-A94BEF48B7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D30386-2AFB-4BF2-903C-022B084F786C}">
  <ds:schemaRefs>
    <ds:schemaRef ds:uri="http://schemas.microsoft.com/sharepoint/v3/contenttype/forms"/>
  </ds:schemaRefs>
</ds:datastoreItem>
</file>

<file path=customXml/itemProps3.xml><?xml version="1.0" encoding="utf-8"?>
<ds:datastoreItem xmlns:ds="http://schemas.openxmlformats.org/officeDocument/2006/customXml" ds:itemID="{74E8E149-A8D6-4665-954D-83B8481CDED9}">
  <ds:schemaRefs>
    <ds:schemaRef ds:uri="http://schemas.microsoft.com/office/2006/metadata/properties"/>
    <ds:schemaRef ds:uri="http://schemas.microsoft.com/office/infopath/2007/PartnerControls"/>
    <ds:schemaRef ds:uri="bbb6fafe-5c01-4b04-a768-fba4e41af091"/>
    <ds:schemaRef ds:uri="73d6641d-2b63-4004-8716-de74c3eb5f2a"/>
  </ds:schemaRefs>
</ds:datastoreItem>
</file>

<file path=docProps/app.xml><?xml version="1.0" encoding="utf-8"?>
<Properties xmlns="http://schemas.openxmlformats.org/officeDocument/2006/extended-properties" xmlns:vt="http://schemas.openxmlformats.org/officeDocument/2006/docPropsVTypes">
  <TotalTime>4463</TotalTime>
  <Words>658</Words>
  <Application>Microsoft Office PowerPoint</Application>
  <PresentationFormat>Widescreen</PresentationFormat>
  <Paragraphs>32</Paragraphs>
  <Slides>14</Slides>
  <Notes>13</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vt:i4>
      </vt:variant>
    </vt:vector>
  </HeadingPairs>
  <TitlesOfParts>
    <vt:vector size="20" baseType="lpstr">
      <vt:lpstr>Arial</vt:lpstr>
      <vt:lpstr>Calibri</vt:lpstr>
      <vt:lpstr>Calibri Light</vt:lpstr>
      <vt:lpstr>Epilogue</vt:lpstr>
      <vt:lpstr>Modern Love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Annam Chaudhry</dc:creator>
  <cp:lastModifiedBy>Signe  Lindbråten</cp:lastModifiedBy>
  <cp:revision>1</cp:revision>
  <dcterms:created xsi:type="dcterms:W3CDTF">2023-09-03T22:07:16Z</dcterms:created>
  <dcterms:modified xsi:type="dcterms:W3CDTF">2025-08-29T15:00:51Z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